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78" r:id="rId5"/>
    <p:sldId id="277" r:id="rId6"/>
    <p:sldId id="259" r:id="rId7"/>
    <p:sldId id="279" r:id="rId8"/>
    <p:sldId id="280" r:id="rId9"/>
    <p:sldId id="260" r:id="rId10"/>
    <p:sldId id="261" r:id="rId11"/>
    <p:sldId id="262" r:id="rId12"/>
    <p:sldId id="263" r:id="rId13"/>
    <p:sldId id="265" r:id="rId14"/>
    <p:sldId id="285" r:id="rId15"/>
    <p:sldId id="284" r:id="rId16"/>
    <p:sldId id="268" r:id="rId17"/>
    <p:sldId id="269" r:id="rId18"/>
    <p:sldId id="282" r:id="rId19"/>
    <p:sldId id="266" r:id="rId20"/>
    <p:sldId id="270" r:id="rId21"/>
    <p:sldId id="267" r:id="rId22"/>
    <p:sldId id="271" r:id="rId23"/>
    <p:sldId id="272" r:id="rId24"/>
    <p:sldId id="273" r:id="rId25"/>
    <p:sldId id="274" r:id="rId26"/>
    <p:sldId id="275" r:id="rId27"/>
    <p:sldId id="286" r:id="rId28"/>
    <p:sldId id="281" r:id="rId29"/>
    <p:sldId id="276" r:id="rId30"/>
  </p:sldIdLst>
  <p:sldSz cx="16256000" cy="9144000"/>
  <p:notesSz cx="6858000" cy="9144000"/>
  <p:defaultTextStyle>
    <a:lvl1pPr algn="ctr" defTabSz="546100">
      <a:defRPr sz="3200">
        <a:latin typeface="Gill Sans"/>
        <a:ea typeface="Gill Sans"/>
        <a:cs typeface="Gill Sans"/>
        <a:sym typeface="Gill Sans"/>
      </a:defRPr>
    </a:lvl1pPr>
    <a:lvl2pPr indent="228600" algn="ctr" defTabSz="546100">
      <a:defRPr sz="3200">
        <a:latin typeface="Gill Sans"/>
        <a:ea typeface="Gill Sans"/>
        <a:cs typeface="Gill Sans"/>
        <a:sym typeface="Gill Sans"/>
      </a:defRPr>
    </a:lvl2pPr>
    <a:lvl3pPr indent="457200" algn="ctr" defTabSz="546100">
      <a:defRPr sz="3200">
        <a:latin typeface="Gill Sans"/>
        <a:ea typeface="Gill Sans"/>
        <a:cs typeface="Gill Sans"/>
        <a:sym typeface="Gill Sans"/>
      </a:defRPr>
    </a:lvl3pPr>
    <a:lvl4pPr indent="685800" algn="ctr" defTabSz="546100">
      <a:defRPr sz="3200">
        <a:latin typeface="Gill Sans"/>
        <a:ea typeface="Gill Sans"/>
        <a:cs typeface="Gill Sans"/>
        <a:sym typeface="Gill Sans"/>
      </a:defRPr>
    </a:lvl4pPr>
    <a:lvl5pPr indent="914400" algn="ctr" defTabSz="546100">
      <a:defRPr sz="3200">
        <a:latin typeface="Gill Sans"/>
        <a:ea typeface="Gill Sans"/>
        <a:cs typeface="Gill Sans"/>
        <a:sym typeface="Gill Sans"/>
      </a:defRPr>
    </a:lvl5pPr>
    <a:lvl6pPr indent="1143000" algn="ctr" defTabSz="546100">
      <a:defRPr sz="3200">
        <a:latin typeface="Gill Sans"/>
        <a:ea typeface="Gill Sans"/>
        <a:cs typeface="Gill Sans"/>
        <a:sym typeface="Gill Sans"/>
      </a:defRPr>
    </a:lvl6pPr>
    <a:lvl7pPr indent="1371600" algn="ctr" defTabSz="546100">
      <a:defRPr sz="3200">
        <a:latin typeface="Gill Sans"/>
        <a:ea typeface="Gill Sans"/>
        <a:cs typeface="Gill Sans"/>
        <a:sym typeface="Gill Sans"/>
      </a:defRPr>
    </a:lvl7pPr>
    <a:lvl8pPr indent="1600200" algn="ctr" defTabSz="546100">
      <a:defRPr sz="3200">
        <a:latin typeface="Gill Sans"/>
        <a:ea typeface="Gill Sans"/>
        <a:cs typeface="Gill Sans"/>
        <a:sym typeface="Gill Sans"/>
      </a:defRPr>
    </a:lvl8pPr>
    <a:lvl9pPr indent="1828800" algn="ctr" defTabSz="546100">
      <a:defRPr sz="3200"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E2648C-E1DE-704A-A73C-DA115E7D0252}" v="4331" dt="2018-06-20T17:43:50.78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2988"/>
  </p:normalViewPr>
  <p:slideViewPr>
    <p:cSldViewPr snapToGrid="0">
      <p:cViewPr varScale="1">
        <p:scale>
          <a:sx n="61" d="100"/>
          <a:sy n="61" d="100"/>
        </p:scale>
        <p:origin x="1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zecowka, Adam" userId="84b018af-5285-45e3-be74-f7751bdda42f" providerId="ADAL" clId="{CDE2648C-E1DE-704A-A73C-DA115E7D0252}"/>
    <pc:docChg chg="undo custSel addSld delSld modSld sldOrd">
      <pc:chgData name="Szecowka, Adam" userId="84b018af-5285-45e3-be74-f7751bdda42f" providerId="ADAL" clId="{CDE2648C-E1DE-704A-A73C-DA115E7D0252}" dt="2018-06-20T17:43:50.790" v="4320" actId="20577"/>
      <pc:docMkLst>
        <pc:docMk/>
      </pc:docMkLst>
      <pc:sldChg chg="modSp">
        <pc:chgData name="Szecowka, Adam" userId="84b018af-5285-45e3-be74-f7751bdda42f" providerId="ADAL" clId="{CDE2648C-E1DE-704A-A73C-DA115E7D0252}" dt="2018-06-14T13:01:52.271" v="53" actId="20577"/>
        <pc:sldMkLst>
          <pc:docMk/>
          <pc:sldMk cId="0" sldId="256"/>
        </pc:sldMkLst>
        <pc:spChg chg="mod">
          <ac:chgData name="Szecowka, Adam" userId="84b018af-5285-45e3-be74-f7751bdda42f" providerId="ADAL" clId="{CDE2648C-E1DE-704A-A73C-DA115E7D0252}" dt="2018-06-14T13:01:39.052" v="21" actId="20577"/>
          <ac:spMkLst>
            <pc:docMk/>
            <pc:sldMk cId="0" sldId="256"/>
            <ac:spMk id="42" creationId="{00000000-0000-0000-0000-000000000000}"/>
          </ac:spMkLst>
        </pc:spChg>
        <pc:spChg chg="mod">
          <ac:chgData name="Szecowka, Adam" userId="84b018af-5285-45e3-be74-f7751bdda42f" providerId="ADAL" clId="{CDE2648C-E1DE-704A-A73C-DA115E7D0252}" dt="2018-06-14T13:01:52.271" v="53" actId="20577"/>
          <ac:spMkLst>
            <pc:docMk/>
            <pc:sldMk cId="0" sldId="256"/>
            <ac:spMk id="43" creationId="{00000000-0000-0000-0000-000000000000}"/>
          </ac:spMkLst>
        </pc:spChg>
      </pc:sldChg>
      <pc:sldChg chg="addSp delSp modSp">
        <pc:chgData name="Szecowka, Adam" userId="84b018af-5285-45e3-be74-f7751bdda42f" providerId="ADAL" clId="{CDE2648C-E1DE-704A-A73C-DA115E7D0252}" dt="2018-06-14T13:21:38.459" v="249" actId="20577"/>
        <pc:sldMkLst>
          <pc:docMk/>
          <pc:sldMk cId="0" sldId="257"/>
        </pc:sldMkLst>
        <pc:spChg chg="del">
          <ac:chgData name="Szecowka, Adam" userId="84b018af-5285-45e3-be74-f7751bdda42f" providerId="ADAL" clId="{CDE2648C-E1DE-704A-A73C-DA115E7D0252}" dt="2018-06-14T13:02:06.061" v="54" actId="20577"/>
          <ac:spMkLst>
            <pc:docMk/>
            <pc:sldMk cId="0" sldId="257"/>
            <ac:spMk id="2" creationId="{00000000-0000-0000-0000-000000000000}"/>
          </ac:spMkLst>
        </pc:spChg>
        <pc:spChg chg="del">
          <ac:chgData name="Szecowka, Adam" userId="84b018af-5285-45e3-be74-f7751bdda42f" providerId="ADAL" clId="{CDE2648C-E1DE-704A-A73C-DA115E7D0252}" dt="2018-06-14T13:02:06.061" v="54" actId="20577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Szecowka, Adam" userId="84b018af-5285-45e3-be74-f7751bdda42f" providerId="ADAL" clId="{CDE2648C-E1DE-704A-A73C-DA115E7D0252}" dt="2018-06-14T13:02:08.674" v="60" actId="20577"/>
          <ac:spMkLst>
            <pc:docMk/>
            <pc:sldMk cId="0" sldId="257"/>
            <ac:spMk id="4" creationId="{309A1B7A-9F88-0E47-BA59-EE46144C2712}"/>
          </ac:spMkLst>
        </pc:spChg>
        <pc:spChg chg="add mod">
          <ac:chgData name="Szecowka, Adam" userId="84b018af-5285-45e3-be74-f7751bdda42f" providerId="ADAL" clId="{CDE2648C-E1DE-704A-A73C-DA115E7D0252}" dt="2018-06-14T13:21:38.459" v="249" actId="20577"/>
          <ac:spMkLst>
            <pc:docMk/>
            <pc:sldMk cId="0" sldId="257"/>
            <ac:spMk id="5" creationId="{A44DAE06-69D2-C24F-8B08-3AE4F24EAB80}"/>
          </ac:spMkLst>
        </pc:spChg>
      </pc:sldChg>
      <pc:sldChg chg="addSp delSp modSp add">
        <pc:chgData name="Szecowka, Adam" userId="84b018af-5285-45e3-be74-f7751bdda42f" providerId="ADAL" clId="{CDE2648C-E1DE-704A-A73C-DA115E7D0252}" dt="2018-06-15T08:28:38.187" v="900" actId="1076"/>
        <pc:sldMkLst>
          <pc:docMk/>
          <pc:sldMk cId="3860741552" sldId="258"/>
        </pc:sldMkLst>
        <pc:spChg chg="del">
          <ac:chgData name="Szecowka, Adam" userId="84b018af-5285-45e3-be74-f7751bdda42f" providerId="ADAL" clId="{CDE2648C-E1DE-704A-A73C-DA115E7D0252}" dt="2018-06-14T13:06:58.350" v="146" actId="478"/>
          <ac:spMkLst>
            <pc:docMk/>
            <pc:sldMk cId="3860741552" sldId="258"/>
            <ac:spMk id="2" creationId="{DCC9044E-8FA5-CC45-AAED-05EC84D7E04B}"/>
          </ac:spMkLst>
        </pc:spChg>
        <pc:spChg chg="add del mod">
          <ac:chgData name="Szecowka, Adam" userId="84b018af-5285-45e3-be74-f7751bdda42f" providerId="ADAL" clId="{CDE2648C-E1DE-704A-A73C-DA115E7D0252}" dt="2018-06-15T08:27:50.470" v="893" actId="767"/>
          <ac:spMkLst>
            <pc:docMk/>
            <pc:sldMk cId="3860741552" sldId="258"/>
            <ac:spMk id="2" creationId="{7B0841CF-1AB3-AE49-BEBD-8B4A8744495B}"/>
          </ac:spMkLst>
        </pc:spChg>
        <pc:spChg chg="mod">
          <ac:chgData name="Szecowka, Adam" userId="84b018af-5285-45e3-be74-f7751bdda42f" providerId="ADAL" clId="{CDE2648C-E1DE-704A-A73C-DA115E7D0252}" dt="2018-06-14T13:03:53.324" v="143" actId="20577"/>
          <ac:spMkLst>
            <pc:docMk/>
            <pc:sldMk cId="3860741552" sldId="258"/>
            <ac:spMk id="3" creationId="{530571AD-B23F-0F47-9B7A-232BFF626808}"/>
          </ac:spMkLst>
        </pc:spChg>
        <pc:picChg chg="add mod">
          <ac:chgData name="Szecowka, Adam" userId="84b018af-5285-45e3-be74-f7751bdda42f" providerId="ADAL" clId="{CDE2648C-E1DE-704A-A73C-DA115E7D0252}" dt="2018-06-15T08:28:38.187" v="900" actId="1076"/>
          <ac:picMkLst>
            <pc:docMk/>
            <pc:sldMk cId="3860741552" sldId="258"/>
            <ac:picMk id="5" creationId="{D5FF2DAA-2E5C-E248-B98C-C0267E276A70}"/>
          </ac:picMkLst>
        </pc:picChg>
        <pc:picChg chg="add del mod">
          <ac:chgData name="Szecowka, Adam" userId="84b018af-5285-45e3-be74-f7751bdda42f" providerId="ADAL" clId="{CDE2648C-E1DE-704A-A73C-DA115E7D0252}" dt="2018-06-15T08:28:11.104" v="897" actId="478"/>
          <ac:picMkLst>
            <pc:docMk/>
            <pc:sldMk cId="3860741552" sldId="258"/>
            <ac:picMk id="7" creationId="{AB3F99E4-E96B-404E-B5B0-824FC4EB7CBC}"/>
          </ac:picMkLst>
        </pc:picChg>
        <pc:picChg chg="add del mod">
          <ac:chgData name="Szecowka, Adam" userId="84b018af-5285-45e3-be74-f7751bdda42f" providerId="ADAL" clId="{CDE2648C-E1DE-704A-A73C-DA115E7D0252}" dt="2018-06-15T08:28:10.379" v="896" actId="478"/>
          <ac:picMkLst>
            <pc:docMk/>
            <pc:sldMk cId="3860741552" sldId="258"/>
            <ac:picMk id="9" creationId="{1F093B74-48F3-824F-82C3-A331294AB3A2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19T11:58:24.888" v="2647" actId="20577"/>
        <pc:sldMkLst>
          <pc:docMk/>
          <pc:sldMk cId="2389204252" sldId="259"/>
        </pc:sldMkLst>
        <pc:spChg chg="add mod">
          <ac:chgData name="Szecowka, Adam" userId="84b018af-5285-45e3-be74-f7751bdda42f" providerId="ADAL" clId="{CDE2648C-E1DE-704A-A73C-DA115E7D0252}" dt="2018-06-19T11:58:24.888" v="2647" actId="20577"/>
          <ac:spMkLst>
            <pc:docMk/>
            <pc:sldMk cId="2389204252" sldId="259"/>
            <ac:spMk id="2" creationId="{6341FFA1-096D-7E42-B468-9E47794C0A01}"/>
          </ac:spMkLst>
        </pc:spChg>
        <pc:spChg chg="del">
          <ac:chgData name="Szecowka, Adam" userId="84b018af-5285-45e3-be74-f7751bdda42f" providerId="ADAL" clId="{CDE2648C-E1DE-704A-A73C-DA115E7D0252}" dt="2018-06-14T13:09:28.122" v="173" actId="478"/>
          <ac:spMkLst>
            <pc:docMk/>
            <pc:sldMk cId="2389204252" sldId="259"/>
            <ac:spMk id="2" creationId="{5685FA94-0FD1-D147-A100-B5CC358FFAF8}"/>
          </ac:spMkLst>
        </pc:spChg>
        <pc:spChg chg="mod">
          <ac:chgData name="Szecowka, Adam" userId="84b018af-5285-45e3-be74-f7751bdda42f" providerId="ADAL" clId="{CDE2648C-E1DE-704A-A73C-DA115E7D0252}" dt="2018-06-14T13:07:52.844" v="172" actId="20577"/>
          <ac:spMkLst>
            <pc:docMk/>
            <pc:sldMk cId="2389204252" sldId="259"/>
            <ac:spMk id="3" creationId="{EEFE8EA9-45E8-1441-AC9E-5DE805E08D49}"/>
          </ac:spMkLst>
        </pc:spChg>
        <pc:picChg chg="add del mod">
          <ac:chgData name="Szecowka, Adam" userId="84b018af-5285-45e3-be74-f7751bdda42f" providerId="ADAL" clId="{CDE2648C-E1DE-704A-A73C-DA115E7D0252}" dt="2018-06-15T08:52:46.897" v="1193" actId="478"/>
          <ac:picMkLst>
            <pc:docMk/>
            <pc:sldMk cId="2389204252" sldId="259"/>
            <ac:picMk id="5" creationId="{1B29F3E9-DE64-4449-A219-3B68A0151806}"/>
          </ac:picMkLst>
        </pc:picChg>
        <pc:picChg chg="add mod">
          <ac:chgData name="Szecowka, Adam" userId="84b018af-5285-45e3-be74-f7751bdda42f" providerId="ADAL" clId="{CDE2648C-E1DE-704A-A73C-DA115E7D0252}" dt="2018-06-15T08:52:57.896" v="1196" actId="1076"/>
          <ac:picMkLst>
            <pc:docMk/>
            <pc:sldMk cId="2389204252" sldId="259"/>
            <ac:picMk id="7" creationId="{9CC2CA4A-1EB7-5140-8F2D-ACC62AA90A2E}"/>
          </ac:picMkLst>
        </pc:picChg>
        <pc:picChg chg="add del mod">
          <ac:chgData name="Szecowka, Adam" userId="84b018af-5285-45e3-be74-f7751bdda42f" providerId="ADAL" clId="{CDE2648C-E1DE-704A-A73C-DA115E7D0252}" dt="2018-06-15T08:52:46.228" v="1192" actId="478"/>
          <ac:picMkLst>
            <pc:docMk/>
            <pc:sldMk cId="2389204252" sldId="259"/>
            <ac:picMk id="9" creationId="{00E429AE-EA7D-2548-B8EB-8EFBBAC68366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19T11:58:23.477" v="2646" actId="1076"/>
        <pc:sldMkLst>
          <pc:docMk/>
          <pc:sldMk cId="3013271417" sldId="260"/>
        </pc:sldMkLst>
        <pc:spChg chg="del mod">
          <ac:chgData name="Szecowka, Adam" userId="84b018af-5285-45e3-be74-f7751bdda42f" providerId="ADAL" clId="{CDE2648C-E1DE-704A-A73C-DA115E7D0252}" dt="2018-06-14T13:10:53.102" v="199" actId="478"/>
          <ac:spMkLst>
            <pc:docMk/>
            <pc:sldMk cId="3013271417" sldId="260"/>
            <ac:spMk id="2" creationId="{AA413FC5-C59C-224D-8133-0EB4AA58DCBE}"/>
          </ac:spMkLst>
        </pc:spChg>
        <pc:spChg chg="mod">
          <ac:chgData name="Szecowka, Adam" userId="84b018af-5285-45e3-be74-f7751bdda42f" providerId="ADAL" clId="{CDE2648C-E1DE-704A-A73C-DA115E7D0252}" dt="2018-06-14T13:10:33.177" v="197" actId="20577"/>
          <ac:spMkLst>
            <pc:docMk/>
            <pc:sldMk cId="3013271417" sldId="260"/>
            <ac:spMk id="3" creationId="{D24D419E-1FD4-E443-A54F-5359312129E7}"/>
          </ac:spMkLst>
        </pc:spChg>
        <pc:picChg chg="add del mod">
          <ac:chgData name="Szecowka, Adam" userId="84b018af-5285-45e3-be74-f7751bdda42f" providerId="ADAL" clId="{CDE2648C-E1DE-704A-A73C-DA115E7D0252}" dt="2018-06-19T11:58:22.195" v="2644" actId="931"/>
          <ac:picMkLst>
            <pc:docMk/>
            <pc:sldMk cId="3013271417" sldId="260"/>
            <ac:picMk id="4" creationId="{92D4BDC2-43C4-CE4B-9760-1B92B9821149}"/>
          </ac:picMkLst>
        </pc:picChg>
        <pc:picChg chg="add mod">
          <ac:chgData name="Szecowka, Adam" userId="84b018af-5285-45e3-be74-f7751bdda42f" providerId="ADAL" clId="{CDE2648C-E1DE-704A-A73C-DA115E7D0252}" dt="2018-06-19T11:58:19.084" v="2635" actId="14100"/>
          <ac:picMkLst>
            <pc:docMk/>
            <pc:sldMk cId="3013271417" sldId="260"/>
            <ac:picMk id="5" creationId="{EB55DF9C-A748-EC44-BFDB-DF8CCFA97F8A}"/>
          </ac:picMkLst>
        </pc:picChg>
        <pc:picChg chg="add mod">
          <ac:chgData name="Szecowka, Adam" userId="84b018af-5285-45e3-be74-f7751bdda42f" providerId="ADAL" clId="{CDE2648C-E1DE-704A-A73C-DA115E7D0252}" dt="2018-06-19T11:58:20.788" v="2640" actId="1076"/>
          <ac:picMkLst>
            <pc:docMk/>
            <pc:sldMk cId="3013271417" sldId="260"/>
            <ac:picMk id="7" creationId="{1DCB08F6-5FD1-694E-8D89-46FB914500D5}"/>
          </ac:picMkLst>
        </pc:picChg>
        <pc:picChg chg="add del mod">
          <ac:chgData name="Szecowka, Adam" userId="84b018af-5285-45e3-be74-f7751bdda42f" providerId="ADAL" clId="{CDE2648C-E1DE-704A-A73C-DA115E7D0252}" dt="2018-06-19T11:58:17.996" v="2631" actId="931"/>
          <ac:picMkLst>
            <pc:docMk/>
            <pc:sldMk cId="3013271417" sldId="260"/>
            <ac:picMk id="8" creationId="{DA48519A-F16C-A84B-93A7-EED22E8A05A6}"/>
          </ac:picMkLst>
        </pc:picChg>
        <pc:picChg chg="add mod">
          <ac:chgData name="Szecowka, Adam" userId="84b018af-5285-45e3-be74-f7751bdda42f" providerId="ADAL" clId="{CDE2648C-E1DE-704A-A73C-DA115E7D0252}" dt="2018-06-19T11:58:23.477" v="2646" actId="1076"/>
          <ac:picMkLst>
            <pc:docMk/>
            <pc:sldMk cId="3013271417" sldId="260"/>
            <ac:picMk id="9" creationId="{DD5DC1ED-4302-EA40-BCC7-9A04CD259078}"/>
          </ac:picMkLst>
        </pc:picChg>
        <pc:picChg chg="add mod">
          <ac:chgData name="Szecowka, Adam" userId="84b018af-5285-45e3-be74-f7751bdda42f" providerId="ADAL" clId="{CDE2648C-E1DE-704A-A73C-DA115E7D0252}" dt="2018-06-19T11:58:22.676" v="2645" actId="1076"/>
          <ac:picMkLst>
            <pc:docMk/>
            <pc:sldMk cId="3013271417" sldId="260"/>
            <ac:picMk id="11" creationId="{718D6178-1F37-5F4D-B016-2FB5C5DD516E}"/>
          </ac:picMkLst>
        </pc:picChg>
      </pc:sldChg>
      <pc:sldChg chg="addSp delSp modSp add">
        <pc:chgData name="Szecowka, Adam" userId="84b018af-5285-45e3-be74-f7751bdda42f" providerId="ADAL" clId="{CDE2648C-E1DE-704A-A73C-DA115E7D0252}" dt="2018-06-15T08:56:51.739" v="1242" actId="1076"/>
        <pc:sldMkLst>
          <pc:docMk/>
          <pc:sldMk cId="3775521264" sldId="261"/>
        </pc:sldMkLst>
        <pc:spChg chg="del">
          <ac:chgData name="Szecowka, Adam" userId="84b018af-5285-45e3-be74-f7751bdda42f" providerId="ADAL" clId="{CDE2648C-E1DE-704A-A73C-DA115E7D0252}" dt="2018-06-14T13:12:12.796" v="233" actId="478"/>
          <ac:spMkLst>
            <pc:docMk/>
            <pc:sldMk cId="3775521264" sldId="261"/>
            <ac:spMk id="2" creationId="{2D4B0039-435D-574A-83E1-5F007AEDEFA4}"/>
          </ac:spMkLst>
        </pc:spChg>
        <pc:spChg chg="mod">
          <ac:chgData name="Szecowka, Adam" userId="84b018af-5285-45e3-be74-f7751bdda42f" providerId="ADAL" clId="{CDE2648C-E1DE-704A-A73C-DA115E7D0252}" dt="2018-06-14T13:12:07.363" v="232" actId="20577"/>
          <ac:spMkLst>
            <pc:docMk/>
            <pc:sldMk cId="3775521264" sldId="261"/>
            <ac:spMk id="3" creationId="{4CBA54DF-B4C8-C340-AF69-2C50B33B43F9}"/>
          </ac:spMkLst>
        </pc:spChg>
        <pc:picChg chg="add mod">
          <ac:chgData name="Szecowka, Adam" userId="84b018af-5285-45e3-be74-f7751bdda42f" providerId="ADAL" clId="{CDE2648C-E1DE-704A-A73C-DA115E7D0252}" dt="2018-06-15T08:56:51.739" v="1242" actId="1076"/>
          <ac:picMkLst>
            <pc:docMk/>
            <pc:sldMk cId="3775521264" sldId="261"/>
            <ac:picMk id="5" creationId="{32396105-D5A9-614E-BE3A-0349C64B6A20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20T04:54:02.319" v="4108" actId="20577"/>
        <pc:sldMkLst>
          <pc:docMk/>
          <pc:sldMk cId="1152245308" sldId="262"/>
        </pc:sldMkLst>
        <pc:spChg chg="add mod">
          <ac:chgData name="Szecowka, Adam" userId="84b018af-5285-45e3-be74-f7751bdda42f" providerId="ADAL" clId="{CDE2648C-E1DE-704A-A73C-DA115E7D0252}" dt="2018-06-18T05:38:13.588" v="1356" actId="1076"/>
          <ac:spMkLst>
            <pc:docMk/>
            <pc:sldMk cId="1152245308" sldId="262"/>
            <ac:spMk id="2" creationId="{2F26D716-BB20-6C4E-9615-0A518B50A85F}"/>
          </ac:spMkLst>
        </pc:spChg>
        <pc:spChg chg="del">
          <ac:chgData name="Szecowka, Adam" userId="84b018af-5285-45e3-be74-f7751bdda42f" providerId="ADAL" clId="{CDE2648C-E1DE-704A-A73C-DA115E7D0252}" dt="2018-06-14T13:21:09.167" v="243" actId="14100"/>
          <ac:spMkLst>
            <pc:docMk/>
            <pc:sldMk cId="1152245308" sldId="262"/>
            <ac:spMk id="2" creationId="{37B8AB1C-1238-8349-AAFE-6801FF672717}"/>
          </ac:spMkLst>
        </pc:spChg>
        <pc:spChg chg="del">
          <ac:chgData name="Szecowka, Adam" userId="84b018af-5285-45e3-be74-f7751bdda42f" providerId="ADAL" clId="{CDE2648C-E1DE-704A-A73C-DA115E7D0252}" dt="2018-06-14T13:21:09.167" v="243" actId="14100"/>
          <ac:spMkLst>
            <pc:docMk/>
            <pc:sldMk cId="1152245308" sldId="262"/>
            <ac:spMk id="3" creationId="{681C294B-644B-0B41-B1D9-6A12908612BC}"/>
          </ac:spMkLst>
        </pc:spChg>
        <pc:spChg chg="add del mod">
          <ac:chgData name="Szecowka, Adam" userId="84b018af-5285-45e3-be74-f7751bdda42f" providerId="ADAL" clId="{CDE2648C-E1DE-704A-A73C-DA115E7D0252}" dt="2018-06-14T13:21:17.670" v="244" actId="14100"/>
          <ac:spMkLst>
            <pc:docMk/>
            <pc:sldMk cId="1152245308" sldId="262"/>
            <ac:spMk id="4" creationId="{7EBC44CE-2E52-9340-B919-D37799C2BBFD}"/>
          </ac:spMkLst>
        </pc:spChg>
        <pc:spChg chg="add del mod">
          <ac:chgData name="Szecowka, Adam" userId="84b018af-5285-45e3-be74-f7751bdda42f" providerId="ADAL" clId="{CDE2648C-E1DE-704A-A73C-DA115E7D0252}" dt="2018-06-14T13:21:17.670" v="244" actId="14100"/>
          <ac:spMkLst>
            <pc:docMk/>
            <pc:sldMk cId="1152245308" sldId="262"/>
            <ac:spMk id="5" creationId="{4E52BF57-F1B4-EF49-A2D8-B63AB0202473}"/>
          </ac:spMkLst>
        </pc:spChg>
        <pc:spChg chg="add mod">
          <ac:chgData name="Szecowka, Adam" userId="84b018af-5285-45e3-be74-f7751bdda42f" providerId="ADAL" clId="{CDE2648C-E1DE-704A-A73C-DA115E7D0252}" dt="2018-06-14T13:21:44.867" v="253" actId="20577"/>
          <ac:spMkLst>
            <pc:docMk/>
            <pc:sldMk cId="1152245308" sldId="262"/>
            <ac:spMk id="6" creationId="{F99270EC-4A92-6E4E-964F-1A2A8BAAF8EF}"/>
          </ac:spMkLst>
        </pc:spChg>
        <pc:spChg chg="add del mod">
          <ac:chgData name="Szecowka, Adam" userId="84b018af-5285-45e3-be74-f7751bdda42f" providerId="ADAL" clId="{CDE2648C-E1DE-704A-A73C-DA115E7D0252}" dt="2018-06-14T13:21:48.987" v="254" actId="478"/>
          <ac:spMkLst>
            <pc:docMk/>
            <pc:sldMk cId="1152245308" sldId="262"/>
            <ac:spMk id="7" creationId="{9DB59408-4082-F84E-8706-EAAEE254B44A}"/>
          </ac:spMkLst>
        </pc:spChg>
        <pc:picChg chg="add mod">
          <ac:chgData name="Szecowka, Adam" userId="84b018af-5285-45e3-be74-f7751bdda42f" providerId="ADAL" clId="{CDE2648C-E1DE-704A-A73C-DA115E7D0252}" dt="2018-06-18T05:37:42.731" v="1350" actId="14100"/>
          <ac:picMkLst>
            <pc:docMk/>
            <pc:sldMk cId="1152245308" sldId="262"/>
            <ac:picMk id="9" creationId="{D395DA85-5B6A-904B-AFD2-8E7DC07863DC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20T04:54:29.435" v="4145" actId="20577"/>
        <pc:sldMkLst>
          <pc:docMk/>
          <pc:sldMk cId="925134658" sldId="263"/>
        </pc:sldMkLst>
        <pc:spChg chg="mod">
          <ac:chgData name="Szecowka, Adam" userId="84b018af-5285-45e3-be74-f7751bdda42f" providerId="ADAL" clId="{CDE2648C-E1DE-704A-A73C-DA115E7D0252}" dt="2018-06-14T13:36:31.954" v="286" actId="20577"/>
          <ac:spMkLst>
            <pc:docMk/>
            <pc:sldMk cId="925134658" sldId="263"/>
            <ac:spMk id="6" creationId="{F99270EC-4A92-6E4E-964F-1A2A8BAAF8EF}"/>
          </ac:spMkLst>
        </pc:spChg>
        <pc:picChg chg="add mod">
          <ac:chgData name="Szecowka, Adam" userId="84b018af-5285-45e3-be74-f7751bdda42f" providerId="ADAL" clId="{CDE2648C-E1DE-704A-A73C-DA115E7D0252}" dt="2018-06-14T13:37:00.679" v="290" actId="208"/>
          <ac:picMkLst>
            <pc:docMk/>
            <pc:sldMk cId="925134658" sldId="263"/>
            <ac:picMk id="3" creationId="{79156591-31BE-F642-9A16-0CD57E78652A}"/>
          </ac:picMkLst>
        </pc:picChg>
        <pc:picChg chg="del">
          <ac:chgData name="Szecowka, Adam" userId="84b018af-5285-45e3-be74-f7751bdda42f" providerId="ADAL" clId="{CDE2648C-E1DE-704A-A73C-DA115E7D0252}" dt="2018-06-14T13:35:54.058" v="282" actId="478"/>
          <ac:picMkLst>
            <pc:docMk/>
            <pc:sldMk cId="925134658" sldId="263"/>
            <ac:picMk id="9" creationId="{D395DA85-5B6A-904B-AFD2-8E7DC07863DC}"/>
          </ac:picMkLst>
        </pc:picChg>
      </pc:sldChg>
      <pc:sldChg chg="addSp delSp modSp add del modNotesTx">
        <pc:chgData name="Szecowka, Adam" userId="84b018af-5285-45e3-be74-f7751bdda42f" providerId="ADAL" clId="{CDE2648C-E1DE-704A-A73C-DA115E7D0252}" dt="2018-06-19T12:15:29.568" v="2997" actId="2696"/>
        <pc:sldMkLst>
          <pc:docMk/>
          <pc:sldMk cId="4214205134" sldId="264"/>
        </pc:sldMkLst>
        <pc:spChg chg="add del mod">
          <ac:chgData name="Szecowka, Adam" userId="84b018af-5285-45e3-be74-f7751bdda42f" providerId="ADAL" clId="{CDE2648C-E1DE-704A-A73C-DA115E7D0252}" dt="2018-06-19T12:14:59.899" v="2990" actId="478"/>
          <ac:spMkLst>
            <pc:docMk/>
            <pc:sldMk cId="4214205134" sldId="264"/>
            <ac:spMk id="2" creationId="{A3F3E568-7825-504D-8E28-4E057B824E0D}"/>
          </ac:spMkLst>
        </pc:spChg>
        <pc:spChg chg="add del mod">
          <ac:chgData name="Szecowka, Adam" userId="84b018af-5285-45e3-be74-f7751bdda42f" providerId="ADAL" clId="{CDE2648C-E1DE-704A-A73C-DA115E7D0252}" dt="2018-06-19T12:15:08.604" v="2992"/>
          <ac:spMkLst>
            <pc:docMk/>
            <pc:sldMk cId="4214205134" sldId="264"/>
            <ac:spMk id="3" creationId="{C7DAF74C-F119-C443-BCEE-2F24E12189C3}"/>
          </ac:spMkLst>
        </pc:spChg>
        <pc:spChg chg="add del mod">
          <ac:chgData name="Szecowka, Adam" userId="84b018af-5285-45e3-be74-f7751bdda42f" providerId="ADAL" clId="{CDE2648C-E1DE-704A-A73C-DA115E7D0252}" dt="2018-06-19T12:14:55.867" v="2988" actId="478"/>
          <ac:spMkLst>
            <pc:docMk/>
            <pc:sldMk cId="4214205134" sldId="264"/>
            <ac:spMk id="4" creationId="{9EE3AF47-18B7-D544-9041-44BA2BB8295C}"/>
          </ac:spMkLst>
        </pc:spChg>
        <pc:spChg chg="add mod">
          <ac:chgData name="Szecowka, Adam" userId="84b018af-5285-45e3-be74-f7751bdda42f" providerId="ADAL" clId="{CDE2648C-E1DE-704A-A73C-DA115E7D0252}" dt="2018-06-19T12:15:10.556" v="2995" actId="20577"/>
          <ac:spMkLst>
            <pc:docMk/>
            <pc:sldMk cId="4214205134" sldId="264"/>
            <ac:spMk id="5" creationId="{76695457-C016-2F47-B1C5-19CABCFD106C}"/>
          </ac:spMkLst>
        </pc:spChg>
      </pc:sldChg>
      <pc:sldChg chg="modSp add modNotesTx">
        <pc:chgData name="Szecowka, Adam" userId="84b018af-5285-45e3-be74-f7751bdda42f" providerId="ADAL" clId="{CDE2648C-E1DE-704A-A73C-DA115E7D0252}" dt="2018-06-19T12:16:22.336" v="3014" actId="20577"/>
        <pc:sldMkLst>
          <pc:docMk/>
          <pc:sldMk cId="594382152" sldId="265"/>
        </pc:sldMkLst>
        <pc:spChg chg="mod">
          <ac:chgData name="Szecowka, Adam" userId="84b018af-5285-45e3-be74-f7751bdda42f" providerId="ADAL" clId="{CDE2648C-E1DE-704A-A73C-DA115E7D0252}" dt="2018-06-19T12:16:12.897" v="3012" actId="20577"/>
          <ac:spMkLst>
            <pc:docMk/>
            <pc:sldMk cId="594382152" sldId="265"/>
            <ac:spMk id="2" creationId="{A3F3E568-7825-504D-8E28-4E057B824E0D}"/>
          </ac:spMkLst>
        </pc:spChg>
      </pc:sldChg>
      <pc:sldChg chg="modSp add">
        <pc:chgData name="Szecowka, Adam" userId="84b018af-5285-45e3-be74-f7751bdda42f" providerId="ADAL" clId="{CDE2648C-E1DE-704A-A73C-DA115E7D0252}" dt="2018-06-14T13:40:15.774" v="353" actId="20577"/>
        <pc:sldMkLst>
          <pc:docMk/>
          <pc:sldMk cId="1104515308" sldId="266"/>
        </pc:sldMkLst>
        <pc:spChg chg="mod">
          <ac:chgData name="Szecowka, Adam" userId="84b018af-5285-45e3-be74-f7751bdda42f" providerId="ADAL" clId="{CDE2648C-E1DE-704A-A73C-DA115E7D0252}" dt="2018-06-14T13:40:15.774" v="353" actId="20577"/>
          <ac:spMkLst>
            <pc:docMk/>
            <pc:sldMk cId="1104515308" sldId="266"/>
            <ac:spMk id="2" creationId="{A3F3E568-7825-504D-8E28-4E057B824E0D}"/>
          </ac:spMkLst>
        </pc:spChg>
      </pc:sldChg>
      <pc:sldChg chg="modSp add">
        <pc:chgData name="Szecowka, Adam" userId="84b018af-5285-45e3-be74-f7751bdda42f" providerId="ADAL" clId="{CDE2648C-E1DE-704A-A73C-DA115E7D0252}" dt="2018-06-14T13:40:55.430" v="383" actId="255"/>
        <pc:sldMkLst>
          <pc:docMk/>
          <pc:sldMk cId="3825886613" sldId="267"/>
        </pc:sldMkLst>
        <pc:spChg chg="mod">
          <ac:chgData name="Szecowka, Adam" userId="84b018af-5285-45e3-be74-f7751bdda42f" providerId="ADAL" clId="{CDE2648C-E1DE-704A-A73C-DA115E7D0252}" dt="2018-06-14T13:40:55.430" v="383" actId="255"/>
          <ac:spMkLst>
            <pc:docMk/>
            <pc:sldMk cId="3825886613" sldId="267"/>
            <ac:spMk id="2" creationId="{A3F3E568-7825-504D-8E28-4E057B824E0D}"/>
          </ac:spMkLst>
        </pc:spChg>
      </pc:sldChg>
      <pc:sldChg chg="addSp delSp modSp add modNotesTx">
        <pc:chgData name="Szecowka, Adam" userId="84b018af-5285-45e3-be74-f7751bdda42f" providerId="ADAL" clId="{CDE2648C-E1DE-704A-A73C-DA115E7D0252}" dt="2018-06-20T17:43:50.790" v="4320" actId="20577"/>
        <pc:sldMkLst>
          <pc:docMk/>
          <pc:sldMk cId="1788770679" sldId="268"/>
        </pc:sldMkLst>
        <pc:spChg chg="add mod">
          <ac:chgData name="Szecowka, Adam" userId="84b018af-5285-45e3-be74-f7751bdda42f" providerId="ADAL" clId="{CDE2648C-E1DE-704A-A73C-DA115E7D0252}" dt="2018-06-19T12:07:51.796" v="2722" actId="20577"/>
          <ac:spMkLst>
            <pc:docMk/>
            <pc:sldMk cId="1788770679" sldId="268"/>
            <ac:spMk id="2" creationId="{5D813134-9EBC-814D-8222-35563C7C87FC}"/>
          </ac:spMkLst>
        </pc:spChg>
        <pc:spChg chg="add del mod">
          <ac:chgData name="Szecowka, Adam" userId="84b018af-5285-45e3-be74-f7751bdda42f" providerId="ADAL" clId="{CDE2648C-E1DE-704A-A73C-DA115E7D0252}" dt="2018-06-18T06:45:38.330" v="2477" actId="478"/>
          <ac:spMkLst>
            <pc:docMk/>
            <pc:sldMk cId="1788770679" sldId="268"/>
            <ac:spMk id="3" creationId="{8CF45324-3796-DB4A-9113-53795D50E162}"/>
          </ac:spMkLst>
        </pc:spChg>
        <pc:spChg chg="add mod">
          <ac:chgData name="Szecowka, Adam" userId="84b018af-5285-45e3-be74-f7751bdda42f" providerId="ADAL" clId="{CDE2648C-E1DE-704A-A73C-DA115E7D0252}" dt="2018-06-19T14:47:50.634" v="3508" actId="20577"/>
          <ac:spMkLst>
            <pc:docMk/>
            <pc:sldMk cId="1788770679" sldId="268"/>
            <ac:spMk id="3" creationId="{8377DF00-E100-9A4C-B47D-46259BFE2C2C}"/>
          </ac:spMkLst>
        </pc:spChg>
        <pc:spChg chg="add del mod">
          <ac:chgData name="Szecowka, Adam" userId="84b018af-5285-45e3-be74-f7751bdda42f" providerId="ADAL" clId="{CDE2648C-E1DE-704A-A73C-DA115E7D0252}" dt="2018-06-14T13:43:13.401" v="402" actId="478"/>
          <ac:spMkLst>
            <pc:docMk/>
            <pc:sldMk cId="1788770679" sldId="268"/>
            <ac:spMk id="3" creationId="{FC2363D4-0D2E-4449-BD93-DC86F25A1B03}"/>
          </ac:spMkLst>
        </pc:spChg>
        <pc:picChg chg="add del mod">
          <ac:chgData name="Szecowka, Adam" userId="84b018af-5285-45e3-be74-f7751bdda42f" providerId="ADAL" clId="{CDE2648C-E1DE-704A-A73C-DA115E7D0252}" dt="2018-06-14T13:47:47.499" v="404" actId="478"/>
          <ac:picMkLst>
            <pc:docMk/>
            <pc:sldMk cId="1788770679" sldId="268"/>
            <ac:picMk id="5" creationId="{11E67EB7-3293-DF44-8434-6D4AC46DB543}"/>
          </ac:picMkLst>
        </pc:picChg>
        <pc:picChg chg="add mod">
          <ac:chgData name="Szecowka, Adam" userId="84b018af-5285-45e3-be74-f7751bdda42f" providerId="ADAL" clId="{CDE2648C-E1DE-704A-A73C-DA115E7D0252}" dt="2018-06-18T06:53:53.269" v="2562" actId="1076"/>
          <ac:picMkLst>
            <pc:docMk/>
            <pc:sldMk cId="1788770679" sldId="268"/>
            <ac:picMk id="7" creationId="{A0C265A5-49FB-8F4C-AB55-9480F9CB7722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20T04:46:46.712" v="3747" actId="1076"/>
        <pc:sldMkLst>
          <pc:docMk/>
          <pc:sldMk cId="4108588265" sldId="269"/>
        </pc:sldMkLst>
        <pc:spChg chg="add del mod">
          <ac:chgData name="Szecowka, Adam" userId="84b018af-5285-45e3-be74-f7751bdda42f" providerId="ADAL" clId="{CDE2648C-E1DE-704A-A73C-DA115E7D0252}" dt="2018-06-18T05:20:39.268" v="1324"/>
          <ac:spMkLst>
            <pc:docMk/>
            <pc:sldMk cId="4108588265" sldId="269"/>
            <ac:spMk id="2" creationId="{B621D40E-5FB1-AF49-99ED-A598259C10CF}"/>
          </ac:spMkLst>
        </pc:spChg>
        <pc:spChg chg="del mod">
          <ac:chgData name="Szecowka, Adam" userId="84b018af-5285-45e3-be74-f7751bdda42f" providerId="ADAL" clId="{CDE2648C-E1DE-704A-A73C-DA115E7D0252}" dt="2018-06-14T15:06:34.145" v="505" actId="478"/>
          <ac:spMkLst>
            <pc:docMk/>
            <pc:sldMk cId="4108588265" sldId="269"/>
            <ac:spMk id="2" creationId="{C8843502-6F9C-8F48-8F78-DB33BECD2C47}"/>
          </ac:spMkLst>
        </pc:spChg>
        <pc:spChg chg="mod">
          <ac:chgData name="Szecowka, Adam" userId="84b018af-5285-45e3-be74-f7751bdda42f" providerId="ADAL" clId="{CDE2648C-E1DE-704A-A73C-DA115E7D0252}" dt="2018-06-19T12:07:59.291" v="2727" actId="20577"/>
          <ac:spMkLst>
            <pc:docMk/>
            <pc:sldMk cId="4108588265" sldId="269"/>
            <ac:spMk id="3" creationId="{0863E518-76AA-9645-91FD-FBE21765B727}"/>
          </ac:spMkLst>
        </pc:spChg>
        <pc:spChg chg="add del mod">
          <ac:chgData name="Szecowka, Adam" userId="84b018af-5285-45e3-be74-f7751bdda42f" providerId="ADAL" clId="{CDE2648C-E1DE-704A-A73C-DA115E7D0252}" dt="2018-06-19T12:07:34.622" v="2691"/>
          <ac:spMkLst>
            <pc:docMk/>
            <pc:sldMk cId="4108588265" sldId="269"/>
            <ac:spMk id="4" creationId="{EEF04394-47CB-514E-BE3B-AB4A2892360D}"/>
          </ac:spMkLst>
        </pc:spChg>
        <pc:spChg chg="add mod">
          <ac:chgData name="Szecowka, Adam" userId="84b018af-5285-45e3-be74-f7751bdda42f" providerId="ADAL" clId="{CDE2648C-E1DE-704A-A73C-DA115E7D0252}" dt="2018-06-20T04:46:46.712" v="3747" actId="1076"/>
          <ac:spMkLst>
            <pc:docMk/>
            <pc:sldMk cId="4108588265" sldId="269"/>
            <ac:spMk id="7" creationId="{569DE580-692A-7A42-BADC-54569AC0FCA9}"/>
          </ac:spMkLst>
        </pc:spChg>
        <pc:spChg chg="add mod">
          <ac:chgData name="Szecowka, Adam" userId="84b018af-5285-45e3-be74-f7751bdda42f" providerId="ADAL" clId="{CDE2648C-E1DE-704A-A73C-DA115E7D0252}" dt="2018-06-19T12:10:22.362" v="2773" actId="1076"/>
          <ac:spMkLst>
            <pc:docMk/>
            <pc:sldMk cId="4108588265" sldId="269"/>
            <ac:spMk id="13" creationId="{F079A9AC-8069-2F45-97AD-E2BAFA32EF46}"/>
          </ac:spMkLst>
        </pc:spChg>
        <pc:picChg chg="add del mod">
          <ac:chgData name="Szecowka, Adam" userId="84b018af-5285-45e3-be74-f7751bdda42f" providerId="ADAL" clId="{CDE2648C-E1DE-704A-A73C-DA115E7D0252}" dt="2018-06-19T12:03:56.541" v="2663" actId="478"/>
          <ac:picMkLst>
            <pc:docMk/>
            <pc:sldMk cId="4108588265" sldId="269"/>
            <ac:picMk id="5" creationId="{F10B6F94-A190-8A4D-83C8-EFFA3D75ABB7}"/>
          </ac:picMkLst>
        </pc:picChg>
        <pc:picChg chg="add mod">
          <ac:chgData name="Szecowka, Adam" userId="84b018af-5285-45e3-be74-f7751bdda42f" providerId="ADAL" clId="{CDE2648C-E1DE-704A-A73C-DA115E7D0252}" dt="2018-06-20T04:46:43.675" v="3746" actId="1076"/>
          <ac:picMkLst>
            <pc:docMk/>
            <pc:sldMk cId="4108588265" sldId="269"/>
            <ac:picMk id="6" creationId="{E801C419-09B2-194E-AD0F-22FA32A5CF35}"/>
          </ac:picMkLst>
        </pc:picChg>
        <pc:picChg chg="add del mod">
          <ac:chgData name="Szecowka, Adam" userId="84b018af-5285-45e3-be74-f7751bdda42f" providerId="ADAL" clId="{CDE2648C-E1DE-704A-A73C-DA115E7D0252}" dt="2018-06-19T12:05:59.119" v="2669" actId="478"/>
          <ac:picMkLst>
            <pc:docMk/>
            <pc:sldMk cId="4108588265" sldId="269"/>
            <ac:picMk id="8" creationId="{418F0DE8-0E60-3F42-A918-52F9945CC29D}"/>
          </ac:picMkLst>
        </pc:picChg>
        <pc:picChg chg="add del mod">
          <ac:chgData name="Szecowka, Adam" userId="84b018af-5285-45e3-be74-f7751bdda42f" providerId="ADAL" clId="{CDE2648C-E1DE-704A-A73C-DA115E7D0252}" dt="2018-06-19T12:06:56.678" v="2673" actId="478"/>
          <ac:picMkLst>
            <pc:docMk/>
            <pc:sldMk cId="4108588265" sldId="269"/>
            <ac:picMk id="10" creationId="{707B20ED-4644-E048-A215-FB5FDDBBEF63}"/>
          </ac:picMkLst>
        </pc:picChg>
        <pc:picChg chg="add mod">
          <ac:chgData name="Szecowka, Adam" userId="84b018af-5285-45e3-be74-f7751bdda42f" providerId="ADAL" clId="{CDE2648C-E1DE-704A-A73C-DA115E7D0252}" dt="2018-06-19T12:10:14.907" v="2772" actId="1076"/>
          <ac:picMkLst>
            <pc:docMk/>
            <pc:sldMk cId="4108588265" sldId="269"/>
            <ac:picMk id="12" creationId="{A4916E40-CB24-B644-AEFE-BC574582A46D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20T04:57:14.436" v="4293" actId="20577"/>
        <pc:sldMkLst>
          <pc:docMk/>
          <pc:sldMk cId="2596722289" sldId="270"/>
        </pc:sldMkLst>
        <pc:spChg chg="add mod">
          <ac:chgData name="Szecowka, Adam" userId="84b018af-5285-45e3-be74-f7751bdda42f" providerId="ADAL" clId="{CDE2648C-E1DE-704A-A73C-DA115E7D0252}" dt="2018-06-14T15:08:20.510" v="605" actId="20577"/>
          <ac:spMkLst>
            <pc:docMk/>
            <pc:sldMk cId="2596722289" sldId="270"/>
            <ac:spMk id="2" creationId="{0CCE1646-8057-BB47-8342-45622351E454}"/>
          </ac:spMkLst>
        </pc:spChg>
        <pc:spChg chg="add mod">
          <ac:chgData name="Szecowka, Adam" userId="84b018af-5285-45e3-be74-f7751bdda42f" providerId="ADAL" clId="{CDE2648C-E1DE-704A-A73C-DA115E7D0252}" dt="2018-06-18T17:24:43.294" v="2609" actId="1076"/>
          <ac:spMkLst>
            <pc:docMk/>
            <pc:sldMk cId="2596722289" sldId="270"/>
            <ac:spMk id="3" creationId="{34CC3912-EEBD-E84B-973A-023EBC2F7991}"/>
          </ac:spMkLst>
        </pc:spChg>
        <pc:spChg chg="add del mod">
          <ac:chgData name="Szecowka, Adam" userId="84b018af-5285-45e3-be74-f7751bdda42f" providerId="ADAL" clId="{CDE2648C-E1DE-704A-A73C-DA115E7D0252}" dt="2018-06-14T15:08:22.804" v="606" actId="478"/>
          <ac:spMkLst>
            <pc:docMk/>
            <pc:sldMk cId="2596722289" sldId="270"/>
            <ac:spMk id="3" creationId="{778BC2A7-16C2-6E45-981C-876BD0CD59C3}"/>
          </ac:spMkLst>
        </pc:spChg>
        <pc:spChg chg="add mod">
          <ac:chgData name="Szecowka, Adam" userId="84b018af-5285-45e3-be74-f7751bdda42f" providerId="ADAL" clId="{CDE2648C-E1DE-704A-A73C-DA115E7D0252}" dt="2018-06-20T04:57:05.500" v="4291" actId="1076"/>
          <ac:spMkLst>
            <pc:docMk/>
            <pc:sldMk cId="2596722289" sldId="270"/>
            <ac:spMk id="4" creationId="{7FDE7E5C-6433-8141-AD4A-33CB9077A280}"/>
          </ac:spMkLst>
        </pc:spChg>
        <pc:spChg chg="add mod">
          <ac:chgData name="Szecowka, Adam" userId="84b018af-5285-45e3-be74-f7751bdda42f" providerId="ADAL" clId="{CDE2648C-E1DE-704A-A73C-DA115E7D0252}" dt="2018-06-18T17:24:30.442" v="2607" actId="1076"/>
          <ac:spMkLst>
            <pc:docMk/>
            <pc:sldMk cId="2596722289" sldId="270"/>
            <ac:spMk id="5" creationId="{B10F81B1-32F5-1141-A262-DAEB574253F5}"/>
          </ac:spMkLst>
        </pc:spChg>
        <pc:picChg chg="add mod">
          <ac:chgData name="Szecowka, Adam" userId="84b018af-5285-45e3-be74-f7751bdda42f" providerId="ADAL" clId="{CDE2648C-E1DE-704A-A73C-DA115E7D0252}" dt="2018-06-18T17:24:37.717" v="2608" actId="1076"/>
          <ac:picMkLst>
            <pc:docMk/>
            <pc:sldMk cId="2596722289" sldId="270"/>
            <ac:picMk id="6" creationId="{B74E4D86-901B-0041-9D9E-995A59DEE8B5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20T04:47:54.930" v="3895" actId="20577"/>
        <pc:sldMkLst>
          <pc:docMk/>
          <pc:sldMk cId="4082894562" sldId="271"/>
        </pc:sldMkLst>
        <pc:spChg chg="add mod">
          <ac:chgData name="Szecowka, Adam" userId="84b018af-5285-45e3-be74-f7751bdda42f" providerId="ADAL" clId="{CDE2648C-E1DE-704A-A73C-DA115E7D0252}" dt="2018-06-14T15:11:33.686" v="712" actId="20577"/>
          <ac:spMkLst>
            <pc:docMk/>
            <pc:sldMk cId="4082894562" sldId="271"/>
            <ac:spMk id="2" creationId="{30611C6C-A8A9-1545-B793-0BD815B36987}"/>
          </ac:spMkLst>
        </pc:spChg>
        <pc:spChg chg="add mod">
          <ac:chgData name="Szecowka, Adam" userId="84b018af-5285-45e3-be74-f7751bdda42f" providerId="ADAL" clId="{CDE2648C-E1DE-704A-A73C-DA115E7D0252}" dt="2018-06-18T05:35:46.002" v="1338" actId="1076"/>
          <ac:spMkLst>
            <pc:docMk/>
            <pc:sldMk cId="4082894562" sldId="271"/>
            <ac:spMk id="3" creationId="{624F17A5-30B1-6A47-9F25-6529DC2EBA84}"/>
          </ac:spMkLst>
        </pc:spChg>
        <pc:spChg chg="add del mod">
          <ac:chgData name="Szecowka, Adam" userId="84b018af-5285-45e3-be74-f7751bdda42f" providerId="ADAL" clId="{CDE2648C-E1DE-704A-A73C-DA115E7D0252}" dt="2018-06-14T15:14:41.726" v="713" actId="478"/>
          <ac:spMkLst>
            <pc:docMk/>
            <pc:sldMk cId="4082894562" sldId="271"/>
            <ac:spMk id="3" creationId="{D2931C13-3FC5-814B-97FC-015C9DB3D4F5}"/>
          </ac:spMkLst>
        </pc:spChg>
        <pc:picChg chg="add mod">
          <ac:chgData name="Szecowka, Adam" userId="84b018af-5285-45e3-be74-f7751bdda42f" providerId="ADAL" clId="{CDE2648C-E1DE-704A-A73C-DA115E7D0252}" dt="2018-06-18T05:35:26.874" v="1334" actId="1076"/>
          <ac:picMkLst>
            <pc:docMk/>
            <pc:sldMk cId="4082894562" sldId="271"/>
            <ac:picMk id="5" creationId="{3525A962-33EC-1747-84F1-42FD7AF224B4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20T04:48:13.640" v="3939" actId="20577"/>
        <pc:sldMkLst>
          <pc:docMk/>
          <pc:sldMk cId="155069701" sldId="272"/>
        </pc:sldMkLst>
        <pc:spChg chg="add del mod">
          <ac:chgData name="Szecowka, Adam" userId="84b018af-5285-45e3-be74-f7751bdda42f" providerId="ADAL" clId="{CDE2648C-E1DE-704A-A73C-DA115E7D0252}" dt="2018-06-18T05:36:43.885" v="1349"/>
          <ac:spMkLst>
            <pc:docMk/>
            <pc:sldMk cId="155069701" sldId="272"/>
            <ac:spMk id="3" creationId="{BC4A59C2-C778-E647-80D2-A0B76DBCEE76}"/>
          </ac:spMkLst>
        </pc:spChg>
        <pc:spChg chg="add mod">
          <ac:chgData name="Szecowka, Adam" userId="84b018af-5285-45e3-be74-f7751bdda42f" providerId="ADAL" clId="{CDE2648C-E1DE-704A-A73C-DA115E7D0252}" dt="2018-06-18T05:36:40.341" v="1347" actId="1076"/>
          <ac:spMkLst>
            <pc:docMk/>
            <pc:sldMk cId="155069701" sldId="272"/>
            <ac:spMk id="5" creationId="{009F4413-B1BA-2E43-9C4F-64B37096A5B8}"/>
          </ac:spMkLst>
        </pc:spChg>
        <pc:picChg chg="add mod">
          <ac:chgData name="Szecowka, Adam" userId="84b018af-5285-45e3-be74-f7751bdda42f" providerId="ADAL" clId="{CDE2648C-E1DE-704A-A73C-DA115E7D0252}" dt="2018-06-18T05:36:33.451" v="1346" actId="1076"/>
          <ac:picMkLst>
            <pc:docMk/>
            <pc:sldMk cId="155069701" sldId="272"/>
            <ac:picMk id="4" creationId="{D677E817-3749-D141-9FC3-99764BC3283A}"/>
          </ac:picMkLst>
        </pc:picChg>
        <pc:picChg chg="del">
          <ac:chgData name="Szecowka, Adam" userId="84b018af-5285-45e3-be74-f7751bdda42f" providerId="ADAL" clId="{CDE2648C-E1DE-704A-A73C-DA115E7D0252}" dt="2018-06-14T15:27:38.823" v="720" actId="478"/>
          <ac:picMkLst>
            <pc:docMk/>
            <pc:sldMk cId="155069701" sldId="272"/>
            <ac:picMk id="5" creationId="{3525A962-33EC-1747-84F1-42FD7AF224B4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18T06:47:19.439" v="2514" actId="20577"/>
        <pc:sldMkLst>
          <pc:docMk/>
          <pc:sldMk cId="1057469909" sldId="273"/>
        </pc:sldMkLst>
        <pc:spChg chg="add mod">
          <ac:chgData name="Szecowka, Adam" userId="84b018af-5285-45e3-be74-f7751bdda42f" providerId="ADAL" clId="{CDE2648C-E1DE-704A-A73C-DA115E7D0252}" dt="2018-06-18T05:41:05.053" v="1372" actId="1076"/>
          <ac:spMkLst>
            <pc:docMk/>
            <pc:sldMk cId="1057469909" sldId="273"/>
            <ac:spMk id="3" creationId="{34B8EB34-8E70-5043-A9C5-5DE4EB854D37}"/>
          </ac:spMkLst>
        </pc:spChg>
        <pc:spChg chg="add mod">
          <ac:chgData name="Szecowka, Adam" userId="84b018af-5285-45e3-be74-f7751bdda42f" providerId="ADAL" clId="{CDE2648C-E1DE-704A-A73C-DA115E7D0252}" dt="2018-06-18T05:42:08.091" v="1387" actId="1076"/>
          <ac:spMkLst>
            <pc:docMk/>
            <pc:sldMk cId="1057469909" sldId="273"/>
            <ac:spMk id="4" creationId="{A33274F0-0B1A-FC43-A37E-808A96F42D7F}"/>
          </ac:spMkLst>
        </pc:spChg>
        <pc:picChg chg="del">
          <ac:chgData name="Szecowka, Adam" userId="84b018af-5285-45e3-be74-f7751bdda42f" providerId="ADAL" clId="{CDE2648C-E1DE-704A-A73C-DA115E7D0252}" dt="2018-06-14T15:28:30.869" v="728" actId="478"/>
          <ac:picMkLst>
            <pc:docMk/>
            <pc:sldMk cId="1057469909" sldId="273"/>
            <ac:picMk id="4" creationId="{D677E817-3749-D141-9FC3-99764BC3283A}"/>
          </ac:picMkLst>
        </pc:picChg>
        <pc:picChg chg="add mod">
          <ac:chgData name="Szecowka, Adam" userId="84b018af-5285-45e3-be74-f7751bdda42f" providerId="ADAL" clId="{CDE2648C-E1DE-704A-A73C-DA115E7D0252}" dt="2018-06-18T05:42:04.036" v="1386" actId="1076"/>
          <ac:picMkLst>
            <pc:docMk/>
            <pc:sldMk cId="1057469909" sldId="273"/>
            <ac:picMk id="5" creationId="{3963E6D5-C6E2-D543-9466-A041812773FF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18T06:47:32.198" v="2536" actId="20577"/>
        <pc:sldMkLst>
          <pc:docMk/>
          <pc:sldMk cId="4089497520" sldId="274"/>
        </pc:sldMkLst>
        <pc:spChg chg="add mod">
          <ac:chgData name="Szecowka, Adam" userId="84b018af-5285-45e3-be74-f7751bdda42f" providerId="ADAL" clId="{CDE2648C-E1DE-704A-A73C-DA115E7D0252}" dt="2018-06-18T05:42:33.941" v="1396" actId="1076"/>
          <ac:spMkLst>
            <pc:docMk/>
            <pc:sldMk cId="4089497520" sldId="274"/>
            <ac:spMk id="3" creationId="{6584B569-E5E1-D348-8B87-A8ACEAF6C867}"/>
          </ac:spMkLst>
        </pc:spChg>
        <pc:spChg chg="add mod">
          <ac:chgData name="Szecowka, Adam" userId="84b018af-5285-45e3-be74-f7751bdda42f" providerId="ADAL" clId="{CDE2648C-E1DE-704A-A73C-DA115E7D0252}" dt="2018-06-18T05:43:17.863" v="1403" actId="1076"/>
          <ac:spMkLst>
            <pc:docMk/>
            <pc:sldMk cId="4089497520" sldId="274"/>
            <ac:spMk id="4" creationId="{8249E73F-0830-B44F-9016-6871DAA97199}"/>
          </ac:spMkLst>
        </pc:spChg>
        <pc:picChg chg="del">
          <ac:chgData name="Szecowka, Adam" userId="84b018af-5285-45e3-be74-f7751bdda42f" providerId="ADAL" clId="{CDE2648C-E1DE-704A-A73C-DA115E7D0252}" dt="2018-06-14T15:28:32.478" v="729" actId="478"/>
          <ac:picMkLst>
            <pc:docMk/>
            <pc:sldMk cId="4089497520" sldId="274"/>
            <ac:picMk id="4" creationId="{D677E817-3749-D141-9FC3-99764BC3283A}"/>
          </ac:picMkLst>
        </pc:picChg>
        <pc:picChg chg="add mod">
          <ac:chgData name="Szecowka, Adam" userId="84b018af-5285-45e3-be74-f7751bdda42f" providerId="ADAL" clId="{CDE2648C-E1DE-704A-A73C-DA115E7D0252}" dt="2018-06-18T05:43:06.452" v="1402" actId="1076"/>
          <ac:picMkLst>
            <pc:docMk/>
            <pc:sldMk cId="4089497520" sldId="274"/>
            <ac:picMk id="5" creationId="{C650066F-9321-7942-A0C5-72C6EEE8BFD0}"/>
          </ac:picMkLst>
        </pc:picChg>
      </pc:sldChg>
      <pc:sldChg chg="addSp modSp add modNotesTx">
        <pc:chgData name="Szecowka, Adam" userId="84b018af-5285-45e3-be74-f7751bdda42f" providerId="ADAL" clId="{CDE2648C-E1DE-704A-A73C-DA115E7D0252}" dt="2018-06-18T06:47:53.123" v="2561" actId="20577"/>
        <pc:sldMkLst>
          <pc:docMk/>
          <pc:sldMk cId="1376724662" sldId="275"/>
        </pc:sldMkLst>
        <pc:spChg chg="add mod">
          <ac:chgData name="Szecowka, Adam" userId="84b018af-5285-45e3-be74-f7751bdda42f" providerId="ADAL" clId="{CDE2648C-E1DE-704A-A73C-DA115E7D0252}" dt="2018-06-18T05:43:46.972" v="1407" actId="1076"/>
          <ac:spMkLst>
            <pc:docMk/>
            <pc:sldMk cId="1376724662" sldId="275"/>
            <ac:spMk id="3" creationId="{29D25D68-8467-CA4A-B4E8-DDCC195A4863}"/>
          </ac:spMkLst>
        </pc:spChg>
        <pc:picChg chg="add mod">
          <ac:chgData name="Szecowka, Adam" userId="84b018af-5285-45e3-be74-f7751bdda42f" providerId="ADAL" clId="{CDE2648C-E1DE-704A-A73C-DA115E7D0252}" dt="2018-06-15T08:58:36.646" v="1257" actId="1076"/>
          <ac:picMkLst>
            <pc:docMk/>
            <pc:sldMk cId="1376724662" sldId="275"/>
            <ac:picMk id="4" creationId="{B38B3A1F-305A-6C47-9D2D-D6C5EDB21AAC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20T17:34:25.473" v="4295" actId="20577"/>
        <pc:sldMkLst>
          <pc:docMk/>
          <pc:sldMk cId="1718210222" sldId="276"/>
        </pc:sldMkLst>
        <pc:spChg chg="del">
          <ac:chgData name="Szecowka, Adam" userId="84b018af-5285-45e3-be74-f7751bdda42f" providerId="ADAL" clId="{CDE2648C-E1DE-704A-A73C-DA115E7D0252}" dt="2018-06-14T15:30:31.993" v="749"/>
          <ac:spMkLst>
            <pc:docMk/>
            <pc:sldMk cId="1718210222" sldId="276"/>
            <ac:spMk id="2" creationId="{469A795D-A82B-E34A-AE0F-AC0B133288EF}"/>
          </ac:spMkLst>
        </pc:spChg>
        <pc:spChg chg="del">
          <ac:chgData name="Szecowka, Adam" userId="84b018af-5285-45e3-be74-f7751bdda42f" providerId="ADAL" clId="{CDE2648C-E1DE-704A-A73C-DA115E7D0252}" dt="2018-06-14T15:30:31.993" v="749"/>
          <ac:spMkLst>
            <pc:docMk/>
            <pc:sldMk cId="1718210222" sldId="276"/>
            <ac:spMk id="3" creationId="{AD60BAD2-DCCD-9544-B367-14DD92BEF950}"/>
          </ac:spMkLst>
        </pc:spChg>
        <pc:spChg chg="add del mod">
          <ac:chgData name="Szecowka, Adam" userId="84b018af-5285-45e3-be74-f7751bdda42f" providerId="ADAL" clId="{CDE2648C-E1DE-704A-A73C-DA115E7D0252}" dt="2018-06-14T15:30:37.166" v="750"/>
          <ac:spMkLst>
            <pc:docMk/>
            <pc:sldMk cId="1718210222" sldId="276"/>
            <ac:spMk id="4" creationId="{8FB6D3D3-7A57-1245-A6F2-3A1DC3A9CFDA}"/>
          </ac:spMkLst>
        </pc:spChg>
        <pc:spChg chg="add del mod">
          <ac:chgData name="Szecowka, Adam" userId="84b018af-5285-45e3-be74-f7751bdda42f" providerId="ADAL" clId="{CDE2648C-E1DE-704A-A73C-DA115E7D0252}" dt="2018-06-14T15:30:37.166" v="750"/>
          <ac:spMkLst>
            <pc:docMk/>
            <pc:sldMk cId="1718210222" sldId="276"/>
            <ac:spMk id="5" creationId="{A458A13E-31B1-5B46-8C82-79430663209E}"/>
          </ac:spMkLst>
        </pc:spChg>
        <pc:spChg chg="add del mod">
          <ac:chgData name="Szecowka, Adam" userId="84b018af-5285-45e3-be74-f7751bdda42f" providerId="ADAL" clId="{CDE2648C-E1DE-704A-A73C-DA115E7D0252}" dt="2018-06-14T15:30:45.400" v="751"/>
          <ac:spMkLst>
            <pc:docMk/>
            <pc:sldMk cId="1718210222" sldId="276"/>
            <ac:spMk id="6" creationId="{31FB6F9C-1939-9548-8F6E-65033D127123}"/>
          </ac:spMkLst>
        </pc:spChg>
        <pc:spChg chg="add del mod">
          <ac:chgData name="Szecowka, Adam" userId="84b018af-5285-45e3-be74-f7751bdda42f" providerId="ADAL" clId="{CDE2648C-E1DE-704A-A73C-DA115E7D0252}" dt="2018-06-14T15:30:45.400" v="751"/>
          <ac:spMkLst>
            <pc:docMk/>
            <pc:sldMk cId="1718210222" sldId="276"/>
            <ac:spMk id="7" creationId="{85B352F5-E760-2A42-925A-F6F9360AE314}"/>
          </ac:spMkLst>
        </pc:spChg>
        <pc:spChg chg="add mod">
          <ac:chgData name="Szecowka, Adam" userId="84b018af-5285-45e3-be74-f7751bdda42f" providerId="ADAL" clId="{CDE2648C-E1DE-704A-A73C-DA115E7D0252}" dt="2018-06-14T15:32:07.013" v="841" actId="1076"/>
          <ac:spMkLst>
            <pc:docMk/>
            <pc:sldMk cId="1718210222" sldId="276"/>
            <ac:spMk id="8" creationId="{C83ECDAD-203E-9745-915D-392556162AE5}"/>
          </ac:spMkLst>
        </pc:spChg>
      </pc:sldChg>
      <pc:sldChg chg="addSp delSp modSp add modNotesTx">
        <pc:chgData name="Szecowka, Adam" userId="84b018af-5285-45e3-be74-f7751bdda42f" providerId="ADAL" clId="{CDE2648C-E1DE-704A-A73C-DA115E7D0252}" dt="2018-06-18T05:47:48.862" v="1425" actId="20577"/>
        <pc:sldMkLst>
          <pc:docMk/>
          <pc:sldMk cId="3795390526" sldId="277"/>
        </pc:sldMkLst>
        <pc:spChg chg="add mod">
          <ac:chgData name="Szecowka, Adam" userId="84b018af-5285-45e3-be74-f7751bdda42f" providerId="ADAL" clId="{CDE2648C-E1DE-704A-A73C-DA115E7D0252}" dt="2018-06-15T08:32:52.201" v="1189" actId="122"/>
          <ac:spMkLst>
            <pc:docMk/>
            <pc:sldMk cId="3795390526" sldId="277"/>
            <ac:spMk id="2" creationId="{DE11C0EA-F729-C443-8799-0123CF5B7CC4}"/>
          </ac:spMkLst>
        </pc:spChg>
        <pc:picChg chg="del">
          <ac:chgData name="Szecowka, Adam" userId="84b018af-5285-45e3-be74-f7751bdda42f" providerId="ADAL" clId="{CDE2648C-E1DE-704A-A73C-DA115E7D0252}" dt="2018-06-15T08:29:12.530" v="908" actId="478"/>
          <ac:picMkLst>
            <pc:docMk/>
            <pc:sldMk cId="3795390526" sldId="277"/>
            <ac:picMk id="5" creationId="{D5FF2DAA-2E5C-E248-B98C-C0267E276A70}"/>
          </ac:picMkLst>
        </pc:picChg>
        <pc:picChg chg="mod">
          <ac:chgData name="Szecowka, Adam" userId="84b018af-5285-45e3-be74-f7751bdda42f" providerId="ADAL" clId="{CDE2648C-E1DE-704A-A73C-DA115E7D0252}" dt="2018-06-15T08:32:25.153" v="1187" actId="14100"/>
          <ac:picMkLst>
            <pc:docMk/>
            <pc:sldMk cId="3795390526" sldId="277"/>
            <ac:picMk id="7" creationId="{AB3F99E4-E96B-404E-B5B0-824FC4EB7CBC}"/>
          </ac:picMkLst>
        </pc:picChg>
        <pc:picChg chg="del">
          <ac:chgData name="Szecowka, Adam" userId="84b018af-5285-45e3-be74-f7751bdda42f" providerId="ADAL" clId="{CDE2648C-E1DE-704A-A73C-DA115E7D0252}" dt="2018-06-15T08:29:11.899" v="907" actId="478"/>
          <ac:picMkLst>
            <pc:docMk/>
            <pc:sldMk cId="3795390526" sldId="277"/>
            <ac:picMk id="9" creationId="{1F093B74-48F3-824F-82C3-A331294AB3A2}"/>
          </ac:picMkLst>
        </pc:picChg>
      </pc:sldChg>
      <pc:sldChg chg="addSp delSp modSp add ord modNotesTx">
        <pc:chgData name="Szecowka, Adam" userId="84b018af-5285-45e3-be74-f7751bdda42f" providerId="ADAL" clId="{CDE2648C-E1DE-704A-A73C-DA115E7D0252}" dt="2018-06-18T05:46:11.588" v="1409" actId="20577"/>
        <pc:sldMkLst>
          <pc:docMk/>
          <pc:sldMk cId="118051242" sldId="278"/>
        </pc:sldMkLst>
        <pc:spChg chg="add mod">
          <ac:chgData name="Szecowka, Adam" userId="84b018af-5285-45e3-be74-f7751bdda42f" providerId="ADAL" clId="{CDE2648C-E1DE-704A-A73C-DA115E7D0252}" dt="2018-06-15T08:30:44.571" v="1049" actId="1036"/>
          <ac:spMkLst>
            <pc:docMk/>
            <pc:sldMk cId="118051242" sldId="278"/>
            <ac:spMk id="2" creationId="{9C64990F-8A68-E94B-AFF8-8D142280406C}"/>
          </ac:spMkLst>
        </pc:spChg>
        <pc:picChg chg="del">
          <ac:chgData name="Szecowka, Adam" userId="84b018af-5285-45e3-be74-f7751bdda42f" providerId="ADAL" clId="{CDE2648C-E1DE-704A-A73C-DA115E7D0252}" dt="2018-06-15T08:28:49.676" v="901" actId="478"/>
          <ac:picMkLst>
            <pc:docMk/>
            <pc:sldMk cId="118051242" sldId="278"/>
            <ac:picMk id="5" creationId="{D5FF2DAA-2E5C-E248-B98C-C0267E276A70}"/>
          </ac:picMkLst>
        </pc:picChg>
        <pc:picChg chg="add mod">
          <ac:chgData name="Szecowka, Adam" userId="84b018af-5285-45e3-be74-f7751bdda42f" providerId="ADAL" clId="{CDE2648C-E1DE-704A-A73C-DA115E7D0252}" dt="2018-06-15T08:29:29.869" v="912" actId="1076"/>
          <ac:picMkLst>
            <pc:docMk/>
            <pc:sldMk cId="118051242" sldId="278"/>
            <ac:picMk id="6" creationId="{5808F6C5-156A-2147-BA0A-B503EF21036E}"/>
          </ac:picMkLst>
        </pc:picChg>
        <pc:picChg chg="del">
          <ac:chgData name="Szecowka, Adam" userId="84b018af-5285-45e3-be74-f7751bdda42f" providerId="ADAL" clId="{CDE2648C-E1DE-704A-A73C-DA115E7D0252}" dt="2018-06-15T08:28:50.578" v="902" actId="478"/>
          <ac:picMkLst>
            <pc:docMk/>
            <pc:sldMk cId="118051242" sldId="278"/>
            <ac:picMk id="7" creationId="{AB3F99E4-E96B-404E-B5B0-824FC4EB7CBC}"/>
          </ac:picMkLst>
        </pc:picChg>
        <pc:picChg chg="del">
          <ac:chgData name="Szecowka, Adam" userId="84b018af-5285-45e3-be74-f7751bdda42f" providerId="ADAL" clId="{CDE2648C-E1DE-704A-A73C-DA115E7D0252}" dt="2018-06-15T08:28:55.242" v="905" actId="478"/>
          <ac:picMkLst>
            <pc:docMk/>
            <pc:sldMk cId="118051242" sldId="278"/>
            <ac:picMk id="9" creationId="{1F093B74-48F3-824F-82C3-A331294AB3A2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18T05:48:13.681" v="1430" actId="20577"/>
        <pc:sldMkLst>
          <pc:docMk/>
          <pc:sldMk cId="2502990294" sldId="279"/>
        </pc:sldMkLst>
        <pc:spChg chg="add mod">
          <ac:chgData name="Szecowka, Adam" userId="84b018af-5285-45e3-be74-f7751bdda42f" providerId="ADAL" clId="{CDE2648C-E1DE-704A-A73C-DA115E7D0252}" dt="2018-06-15T08:54:56.282" v="1219" actId="1076"/>
          <ac:spMkLst>
            <pc:docMk/>
            <pc:sldMk cId="2502990294" sldId="279"/>
            <ac:spMk id="2" creationId="{BD359B10-27C7-AD49-BE6C-A89EA5B76988}"/>
          </ac:spMkLst>
        </pc:spChg>
        <pc:picChg chg="mod">
          <ac:chgData name="Szecowka, Adam" userId="84b018af-5285-45e3-be74-f7751bdda42f" providerId="ADAL" clId="{CDE2648C-E1DE-704A-A73C-DA115E7D0252}" dt="2018-06-15T08:54:18.289" v="1212" actId="1076"/>
          <ac:picMkLst>
            <pc:docMk/>
            <pc:sldMk cId="2502990294" sldId="279"/>
            <ac:picMk id="5" creationId="{1B29F3E9-DE64-4449-A219-3B68A0151806}"/>
          </ac:picMkLst>
        </pc:picChg>
        <pc:picChg chg="del">
          <ac:chgData name="Szecowka, Adam" userId="84b018af-5285-45e3-be74-f7751bdda42f" providerId="ADAL" clId="{CDE2648C-E1DE-704A-A73C-DA115E7D0252}" dt="2018-06-15T08:54:01.930" v="1207" actId="478"/>
          <ac:picMkLst>
            <pc:docMk/>
            <pc:sldMk cId="2502990294" sldId="279"/>
            <ac:picMk id="7" creationId="{9CC2CA4A-1EB7-5140-8F2D-ACC62AA90A2E}"/>
          </ac:picMkLst>
        </pc:picChg>
        <pc:picChg chg="del">
          <ac:chgData name="Szecowka, Adam" userId="84b018af-5285-45e3-be74-f7751bdda42f" providerId="ADAL" clId="{CDE2648C-E1DE-704A-A73C-DA115E7D0252}" dt="2018-06-15T08:54:01.091" v="1206" actId="478"/>
          <ac:picMkLst>
            <pc:docMk/>
            <pc:sldMk cId="2502990294" sldId="279"/>
            <ac:picMk id="9" creationId="{00E429AE-EA7D-2548-B8EB-8EFBBAC68366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18T05:48:30.672" v="1432" actId="20577"/>
        <pc:sldMkLst>
          <pc:docMk/>
          <pc:sldMk cId="2134784334" sldId="280"/>
        </pc:sldMkLst>
        <pc:spChg chg="add mod">
          <ac:chgData name="Szecowka, Adam" userId="84b018af-5285-45e3-be74-f7751bdda42f" providerId="ADAL" clId="{CDE2648C-E1DE-704A-A73C-DA115E7D0252}" dt="2018-06-18T05:48:25.395" v="1431" actId="20577"/>
          <ac:spMkLst>
            <pc:docMk/>
            <pc:sldMk cId="2134784334" sldId="280"/>
            <ac:spMk id="2" creationId="{E02D39A2-F85F-B946-9E45-7C251889650B}"/>
          </ac:spMkLst>
        </pc:spChg>
        <pc:picChg chg="del">
          <ac:chgData name="Szecowka, Adam" userId="84b018af-5285-45e3-be74-f7751bdda42f" providerId="ADAL" clId="{CDE2648C-E1DE-704A-A73C-DA115E7D0252}" dt="2018-06-15T08:55:00.869" v="1220" actId="478"/>
          <ac:picMkLst>
            <pc:docMk/>
            <pc:sldMk cId="2134784334" sldId="280"/>
            <ac:picMk id="5" creationId="{1B29F3E9-DE64-4449-A219-3B68A0151806}"/>
          </ac:picMkLst>
        </pc:picChg>
        <pc:picChg chg="del">
          <ac:chgData name="Szecowka, Adam" userId="84b018af-5285-45e3-be74-f7751bdda42f" providerId="ADAL" clId="{CDE2648C-E1DE-704A-A73C-DA115E7D0252}" dt="2018-06-15T08:55:01.621" v="1221" actId="478"/>
          <ac:picMkLst>
            <pc:docMk/>
            <pc:sldMk cId="2134784334" sldId="280"/>
            <ac:picMk id="7" creationId="{9CC2CA4A-1EB7-5140-8F2D-ACC62AA90A2E}"/>
          </ac:picMkLst>
        </pc:picChg>
        <pc:picChg chg="mod">
          <ac:chgData name="Szecowka, Adam" userId="84b018af-5285-45e3-be74-f7751bdda42f" providerId="ADAL" clId="{CDE2648C-E1DE-704A-A73C-DA115E7D0252}" dt="2018-06-15T08:55:56.761" v="1230" actId="1076"/>
          <ac:picMkLst>
            <pc:docMk/>
            <pc:sldMk cId="2134784334" sldId="280"/>
            <ac:picMk id="9" creationId="{00E429AE-EA7D-2548-B8EB-8EFBBAC68366}"/>
          </ac:picMkLst>
        </pc:picChg>
      </pc:sldChg>
      <pc:sldChg chg="addSp delSp modSp add modNotesTx">
        <pc:chgData name="Szecowka, Adam" userId="84b018af-5285-45e3-be74-f7751bdda42f" providerId="ADAL" clId="{CDE2648C-E1DE-704A-A73C-DA115E7D0252}" dt="2018-06-19T12:12:48.204" v="2976" actId="1076"/>
        <pc:sldMkLst>
          <pc:docMk/>
          <pc:sldMk cId="2425725349" sldId="281"/>
        </pc:sldMkLst>
        <pc:spChg chg="del mod">
          <ac:chgData name="Szecowka, Adam" userId="84b018af-5285-45e3-be74-f7751bdda42f" providerId="ADAL" clId="{CDE2648C-E1DE-704A-A73C-DA115E7D0252}" dt="2018-06-18T06:00:32.264" v="2296" actId="478"/>
          <ac:spMkLst>
            <pc:docMk/>
            <pc:sldMk cId="2425725349" sldId="281"/>
            <ac:spMk id="2" creationId="{30611C6C-A8A9-1545-B793-0BD815B36987}"/>
          </ac:spMkLst>
        </pc:spChg>
        <pc:spChg chg="add mod">
          <ac:chgData name="Szecowka, Adam" userId="84b018af-5285-45e3-be74-f7751bdda42f" providerId="ADAL" clId="{CDE2648C-E1DE-704A-A73C-DA115E7D0252}" dt="2018-06-19T12:11:28.466" v="2804" actId="20577"/>
          <ac:spMkLst>
            <pc:docMk/>
            <pc:sldMk cId="2425725349" sldId="281"/>
            <ac:spMk id="2" creationId="{6C83B486-C00A-5E47-88B3-7D5C4F5BA473}"/>
          </ac:spMkLst>
        </pc:spChg>
        <pc:spChg chg="add del mod">
          <ac:chgData name="Szecowka, Adam" userId="84b018af-5285-45e3-be74-f7751bdda42f" providerId="ADAL" clId="{CDE2648C-E1DE-704A-A73C-DA115E7D0252}" dt="2018-06-17T08:32:49.132" v="1316" actId="478"/>
          <ac:spMkLst>
            <pc:docMk/>
            <pc:sldMk cId="2425725349" sldId="281"/>
            <ac:spMk id="3" creationId="{5A57A81B-F488-234C-AE6E-3D4E5AB69FCD}"/>
          </ac:spMkLst>
        </pc:spChg>
        <pc:spChg chg="add mod">
          <ac:chgData name="Szecowka, Adam" userId="84b018af-5285-45e3-be74-f7751bdda42f" providerId="ADAL" clId="{CDE2648C-E1DE-704A-A73C-DA115E7D0252}" dt="2018-06-19T12:12:48.204" v="2976" actId="1076"/>
          <ac:spMkLst>
            <pc:docMk/>
            <pc:sldMk cId="2425725349" sldId="281"/>
            <ac:spMk id="3" creationId="{8D71F258-156C-004D-A7EC-5B96C9AAFB58}"/>
          </ac:spMkLst>
        </pc:spChg>
        <pc:spChg chg="add del mod">
          <ac:chgData name="Szecowka, Adam" userId="84b018af-5285-45e3-be74-f7751bdda42f" providerId="ADAL" clId="{CDE2648C-E1DE-704A-A73C-DA115E7D0252}" dt="2018-06-18T06:00:33.320" v="2298"/>
          <ac:spMkLst>
            <pc:docMk/>
            <pc:sldMk cId="2425725349" sldId="281"/>
            <ac:spMk id="5" creationId="{7B5CB6BD-F4B8-BA43-8739-58D53B31BF36}"/>
          </ac:spMkLst>
        </pc:spChg>
        <pc:spChg chg="add del mod">
          <ac:chgData name="Szecowka, Adam" userId="84b018af-5285-45e3-be74-f7751bdda42f" providerId="ADAL" clId="{CDE2648C-E1DE-704A-A73C-DA115E7D0252}" dt="2018-06-19T12:11:30.602" v="2805" actId="478"/>
          <ac:spMkLst>
            <pc:docMk/>
            <pc:sldMk cId="2425725349" sldId="281"/>
            <ac:spMk id="6" creationId="{20AB3F20-46C2-4944-A74D-E1CDBB221AD6}"/>
          </ac:spMkLst>
        </pc:spChg>
        <pc:picChg chg="del">
          <ac:chgData name="Szecowka, Adam" userId="84b018af-5285-45e3-be74-f7751bdda42f" providerId="ADAL" clId="{CDE2648C-E1DE-704A-A73C-DA115E7D0252}" dt="2018-06-17T08:32:00.908" v="1270" actId="478"/>
          <ac:picMkLst>
            <pc:docMk/>
            <pc:sldMk cId="2425725349" sldId="281"/>
            <ac:picMk id="4" creationId="{B38B3A1F-305A-6C47-9D2D-D6C5EDB21AAC}"/>
          </ac:picMkLst>
        </pc:picChg>
      </pc:sldChg>
      <pc:sldChg chg="addSp delSp modSp add">
        <pc:chgData name="Szecowka, Adam" userId="84b018af-5285-45e3-be74-f7751bdda42f" providerId="ADAL" clId="{CDE2648C-E1DE-704A-A73C-DA115E7D0252}" dt="2018-06-20T04:46:52.175" v="3748" actId="1076"/>
        <pc:sldMkLst>
          <pc:docMk/>
          <pc:sldMk cId="2168732825" sldId="282"/>
        </pc:sldMkLst>
        <pc:spChg chg="mod">
          <ac:chgData name="Szecowka, Adam" userId="84b018af-5285-45e3-be74-f7751bdda42f" providerId="ADAL" clId="{CDE2648C-E1DE-704A-A73C-DA115E7D0252}" dt="2018-06-19T12:10:31.376" v="2790" actId="20577"/>
          <ac:spMkLst>
            <pc:docMk/>
            <pc:sldMk cId="2168732825" sldId="282"/>
            <ac:spMk id="3" creationId="{0863E518-76AA-9645-91FD-FBE21765B727}"/>
          </ac:spMkLst>
        </pc:spChg>
        <pc:spChg chg="del">
          <ac:chgData name="Szecowka, Adam" userId="84b018af-5285-45e3-be74-f7751bdda42f" providerId="ADAL" clId="{CDE2648C-E1DE-704A-A73C-DA115E7D0252}" dt="2018-06-19T12:10:34.052" v="2791" actId="478"/>
          <ac:spMkLst>
            <pc:docMk/>
            <pc:sldMk cId="2168732825" sldId="282"/>
            <ac:spMk id="4" creationId="{EEF04394-47CB-514E-BE3B-AB4A2892360D}"/>
          </ac:spMkLst>
        </pc:spChg>
        <pc:spChg chg="del mod">
          <ac:chgData name="Szecowka, Adam" userId="84b018af-5285-45e3-be74-f7751bdda42f" providerId="ADAL" clId="{CDE2648C-E1DE-704A-A73C-DA115E7D0252}" dt="2018-06-19T12:00:38.157" v="2661" actId="478"/>
          <ac:spMkLst>
            <pc:docMk/>
            <pc:sldMk cId="2168732825" sldId="282"/>
            <ac:spMk id="7" creationId="{569DE580-692A-7A42-BADC-54569AC0FCA9}"/>
          </ac:spMkLst>
        </pc:spChg>
        <pc:picChg chg="del">
          <ac:chgData name="Szecowka, Adam" userId="84b018af-5285-45e3-be74-f7751bdda42f" providerId="ADAL" clId="{CDE2648C-E1DE-704A-A73C-DA115E7D0252}" dt="2018-06-19T12:00:41.691" v="2662" actId="478"/>
          <ac:picMkLst>
            <pc:docMk/>
            <pc:sldMk cId="2168732825" sldId="282"/>
            <ac:picMk id="5" creationId="{F10B6F94-A190-8A4D-83C8-EFFA3D75ABB7}"/>
          </ac:picMkLst>
        </pc:picChg>
        <pc:picChg chg="del">
          <ac:chgData name="Szecowka, Adam" userId="84b018af-5285-45e3-be74-f7751bdda42f" providerId="ADAL" clId="{CDE2648C-E1DE-704A-A73C-DA115E7D0252}" dt="2018-06-19T12:00:35.533" v="2659" actId="478"/>
          <ac:picMkLst>
            <pc:docMk/>
            <pc:sldMk cId="2168732825" sldId="282"/>
            <ac:picMk id="6" creationId="{E801C419-09B2-194E-AD0F-22FA32A5CF35}"/>
          </ac:picMkLst>
        </pc:picChg>
        <pc:picChg chg="add mod">
          <ac:chgData name="Szecowka, Adam" userId="84b018af-5285-45e3-be74-f7751bdda42f" providerId="ADAL" clId="{CDE2648C-E1DE-704A-A73C-DA115E7D0252}" dt="2018-06-20T04:46:52.175" v="3748" actId="1076"/>
          <ac:picMkLst>
            <pc:docMk/>
            <pc:sldMk cId="2168732825" sldId="282"/>
            <ac:picMk id="8" creationId="{9EFC3D8E-6E29-B248-BD55-CDE964C818BE}"/>
          </ac:picMkLst>
        </pc:picChg>
      </pc:sldChg>
      <pc:sldChg chg="addSp delSp modSp add del">
        <pc:chgData name="Szecowka, Adam" userId="84b018af-5285-45e3-be74-f7751bdda42f" providerId="ADAL" clId="{CDE2648C-E1DE-704A-A73C-DA115E7D0252}" dt="2018-06-19T11:59:18.717" v="2657" actId="2696"/>
        <pc:sldMkLst>
          <pc:docMk/>
          <pc:sldMk cId="3682082126" sldId="282"/>
        </pc:sldMkLst>
        <pc:picChg chg="add del mod">
          <ac:chgData name="Szecowka, Adam" userId="84b018af-5285-45e3-be74-f7751bdda42f" providerId="ADAL" clId="{CDE2648C-E1DE-704A-A73C-DA115E7D0252}" dt="2018-06-19T11:59:14.784" v="2656" actId="478"/>
          <ac:picMkLst>
            <pc:docMk/>
            <pc:sldMk cId="3682082126" sldId="282"/>
            <ac:picMk id="4" creationId="{E0C29289-1A97-FB4F-820B-D06BE5B22355}"/>
          </ac:picMkLst>
        </pc:picChg>
        <pc:picChg chg="del">
          <ac:chgData name="Szecowka, Adam" userId="84b018af-5285-45e3-be74-f7751bdda42f" providerId="ADAL" clId="{CDE2648C-E1DE-704A-A73C-DA115E7D0252}" dt="2018-06-19T11:58:40.670" v="2652" actId="478"/>
          <ac:picMkLst>
            <pc:docMk/>
            <pc:sldMk cId="3682082126" sldId="282"/>
            <ac:picMk id="5" creationId="{EB55DF9C-A748-EC44-BFDB-DF8CCFA97F8A}"/>
          </ac:picMkLst>
        </pc:picChg>
        <pc:picChg chg="del">
          <ac:chgData name="Szecowka, Adam" userId="84b018af-5285-45e3-be74-f7751bdda42f" providerId="ADAL" clId="{CDE2648C-E1DE-704A-A73C-DA115E7D0252}" dt="2018-06-19T11:58:38.850" v="2649" actId="478"/>
          <ac:picMkLst>
            <pc:docMk/>
            <pc:sldMk cId="3682082126" sldId="282"/>
            <ac:picMk id="7" creationId="{1DCB08F6-5FD1-694E-8D89-46FB914500D5}"/>
          </ac:picMkLst>
        </pc:picChg>
        <pc:picChg chg="del">
          <ac:chgData name="Szecowka, Adam" userId="84b018af-5285-45e3-be74-f7751bdda42f" providerId="ADAL" clId="{CDE2648C-E1DE-704A-A73C-DA115E7D0252}" dt="2018-06-19T11:58:39.578" v="2650" actId="478"/>
          <ac:picMkLst>
            <pc:docMk/>
            <pc:sldMk cId="3682082126" sldId="282"/>
            <ac:picMk id="9" creationId="{DD5DC1ED-4302-EA40-BCC7-9A04CD259078}"/>
          </ac:picMkLst>
        </pc:picChg>
        <pc:picChg chg="del">
          <ac:chgData name="Szecowka, Adam" userId="84b018af-5285-45e3-be74-f7751bdda42f" providerId="ADAL" clId="{CDE2648C-E1DE-704A-A73C-DA115E7D0252}" dt="2018-06-19T11:58:40.161" v="2651" actId="478"/>
          <ac:picMkLst>
            <pc:docMk/>
            <pc:sldMk cId="3682082126" sldId="282"/>
            <ac:picMk id="11" creationId="{718D6178-1F37-5F4D-B016-2FB5C5DD516E}"/>
          </ac:picMkLst>
        </pc:picChg>
      </pc:sldChg>
      <pc:sldChg chg="delSp modSp add del">
        <pc:chgData name="Szecowka, Adam" userId="84b018af-5285-45e3-be74-f7751bdda42f" providerId="ADAL" clId="{CDE2648C-E1DE-704A-A73C-DA115E7D0252}" dt="2018-06-19T12:16:08.544" v="3002" actId="2696"/>
        <pc:sldMkLst>
          <pc:docMk/>
          <pc:sldMk cId="253537319" sldId="283"/>
        </pc:sldMkLst>
        <pc:spChg chg="del mod">
          <ac:chgData name="Szecowka, Adam" userId="84b018af-5285-45e3-be74-f7751bdda42f" providerId="ADAL" clId="{CDE2648C-E1DE-704A-A73C-DA115E7D0252}" dt="2018-06-19T12:16:00.509" v="3000"/>
          <ac:spMkLst>
            <pc:docMk/>
            <pc:sldMk cId="253537319" sldId="283"/>
            <ac:spMk id="6" creationId="{F99270EC-4A92-6E4E-964F-1A2A8BAAF8EF}"/>
          </ac:spMkLst>
        </pc:spChg>
        <pc:picChg chg="del">
          <ac:chgData name="Szecowka, Adam" userId="84b018af-5285-45e3-be74-f7751bdda42f" providerId="ADAL" clId="{CDE2648C-E1DE-704A-A73C-DA115E7D0252}" dt="2018-06-19T12:15:31.806" v="2998" actId="478"/>
          <ac:picMkLst>
            <pc:docMk/>
            <pc:sldMk cId="253537319" sldId="283"/>
            <ac:picMk id="3" creationId="{79156591-31BE-F642-9A16-0CD57E78652A}"/>
          </ac:picMkLst>
        </pc:picChg>
      </pc:sldChg>
      <pc:sldChg chg="add modNotesTx">
        <pc:chgData name="Szecowka, Adam" userId="84b018af-5285-45e3-be74-f7751bdda42f" providerId="ADAL" clId="{CDE2648C-E1DE-704A-A73C-DA115E7D0252}" dt="2018-06-20T04:56:21.130" v="4273" actId="20577"/>
        <pc:sldMkLst>
          <pc:docMk/>
          <pc:sldMk cId="611959200" sldId="284"/>
        </pc:sldMkLst>
      </pc:sldChg>
      <pc:sldChg chg="addSp modSp add modNotesTx">
        <pc:chgData name="Szecowka, Adam" userId="84b018af-5285-45e3-be74-f7751bdda42f" providerId="ADAL" clId="{CDE2648C-E1DE-704A-A73C-DA115E7D0252}" dt="2018-06-20T04:55:52.838" v="4228" actId="20577"/>
        <pc:sldMkLst>
          <pc:docMk/>
          <pc:sldMk cId="877484916" sldId="285"/>
        </pc:sldMkLst>
        <pc:spChg chg="add mod">
          <ac:chgData name="Szecowka, Adam" userId="84b018af-5285-45e3-be74-f7751bdda42f" providerId="ADAL" clId="{CDE2648C-E1DE-704A-A73C-DA115E7D0252}" dt="2018-06-19T12:20:42.216" v="3219" actId="20577"/>
          <ac:spMkLst>
            <pc:docMk/>
            <pc:sldMk cId="877484916" sldId="285"/>
            <ac:spMk id="2" creationId="{8EBE5BE2-1FBC-284A-B1E0-7109EE1E860E}"/>
          </ac:spMkLst>
        </pc:spChg>
        <pc:spChg chg="add mod">
          <ac:chgData name="Szecowka, Adam" userId="84b018af-5285-45e3-be74-f7751bdda42f" providerId="ADAL" clId="{CDE2648C-E1DE-704A-A73C-DA115E7D0252}" dt="2018-06-20T04:45:45.083" v="3702" actId="1076"/>
          <ac:spMkLst>
            <pc:docMk/>
            <pc:sldMk cId="877484916" sldId="285"/>
            <ac:spMk id="3" creationId="{EC06C31D-41A4-404D-97D8-713346E4DA30}"/>
          </ac:spMkLst>
        </pc:spChg>
      </pc:sldChg>
      <pc:sldChg chg="add del">
        <pc:chgData name="Szecowka, Adam" userId="84b018af-5285-45e3-be74-f7751bdda42f" providerId="ADAL" clId="{CDE2648C-E1DE-704A-A73C-DA115E7D0252}" dt="2018-06-19T12:16:27.937" v="3015" actId="2696"/>
        <pc:sldMkLst>
          <pc:docMk/>
          <pc:sldMk cId="3570227384" sldId="285"/>
        </pc:sldMkLst>
      </pc:sldChg>
      <pc:sldChg chg="addSp modSp add del">
        <pc:chgData name="Szecowka, Adam" userId="84b018af-5285-45e3-be74-f7751bdda42f" providerId="ADAL" clId="{CDE2648C-E1DE-704A-A73C-DA115E7D0252}" dt="2018-06-19T12:20:29.785" v="3208" actId="2696"/>
        <pc:sldMkLst>
          <pc:docMk/>
          <pc:sldMk cId="337509009" sldId="286"/>
        </pc:sldMkLst>
        <pc:spChg chg="mod">
          <ac:chgData name="Szecowka, Adam" userId="84b018af-5285-45e3-be74-f7751bdda42f" providerId="ADAL" clId="{CDE2648C-E1DE-704A-A73C-DA115E7D0252}" dt="2018-06-19T12:20:03.049" v="3173" actId="14100"/>
          <ac:spMkLst>
            <pc:docMk/>
            <pc:sldMk cId="337509009" sldId="286"/>
            <ac:spMk id="2" creationId="{A3352CEF-8987-C042-A9EC-64A00F2D7DF1}"/>
          </ac:spMkLst>
        </pc:spChg>
        <pc:spChg chg="mod">
          <ac:chgData name="Szecowka, Adam" userId="84b018af-5285-45e3-be74-f7751bdda42f" providerId="ADAL" clId="{CDE2648C-E1DE-704A-A73C-DA115E7D0252}" dt="2018-06-19T12:16:56.438" v="3033" actId="20577"/>
          <ac:spMkLst>
            <pc:docMk/>
            <pc:sldMk cId="337509009" sldId="286"/>
            <ac:spMk id="3" creationId="{E955959B-33A5-154A-9B89-4609D555540C}"/>
          </ac:spMkLst>
        </pc:spChg>
        <pc:spChg chg="add mod">
          <ac:chgData name="Szecowka, Adam" userId="84b018af-5285-45e3-be74-f7751bdda42f" providerId="ADAL" clId="{CDE2648C-E1DE-704A-A73C-DA115E7D0252}" dt="2018-06-19T12:20:22.387" v="3207" actId="20577"/>
          <ac:spMkLst>
            <pc:docMk/>
            <pc:sldMk cId="337509009" sldId="286"/>
            <ac:spMk id="4" creationId="{7C255AE9-3EAD-2042-B63B-1BDDF0E81D1F}"/>
          </ac:spMkLst>
        </pc:spChg>
      </pc:sldChg>
      <pc:sldChg chg="addSp delSp modSp add modNotesTx">
        <pc:chgData name="Szecowka, Adam" userId="84b018af-5285-45e3-be74-f7751bdda42f" providerId="ADAL" clId="{CDE2648C-E1DE-704A-A73C-DA115E7D0252}" dt="2018-06-19T12:31:15.167" v="3507" actId="1076"/>
        <pc:sldMkLst>
          <pc:docMk/>
          <pc:sldMk cId="1801799932" sldId="286"/>
        </pc:sldMkLst>
        <pc:spChg chg="del">
          <ac:chgData name="Szecowka, Adam" userId="84b018af-5285-45e3-be74-f7751bdda42f" providerId="ADAL" clId="{CDE2648C-E1DE-704A-A73C-DA115E7D0252}" dt="2018-06-19T12:31:10.567" v="3506" actId="478"/>
          <ac:spMkLst>
            <pc:docMk/>
            <pc:sldMk cId="1801799932" sldId="286"/>
            <ac:spMk id="3" creationId="{29D25D68-8467-CA4A-B4E8-DDCC195A4863}"/>
          </ac:spMkLst>
        </pc:spChg>
        <pc:spChg chg="add mod">
          <ac:chgData name="Szecowka, Adam" userId="84b018af-5285-45e3-be74-f7751bdda42f" providerId="ADAL" clId="{CDE2648C-E1DE-704A-A73C-DA115E7D0252}" dt="2018-06-19T12:31:15.167" v="3507" actId="1076"/>
          <ac:spMkLst>
            <pc:docMk/>
            <pc:sldMk cId="1801799932" sldId="286"/>
            <ac:spMk id="5" creationId="{9B3B42D9-C4D7-1E44-A8AD-8161B2F8D018}"/>
          </ac:spMkLst>
        </pc:spChg>
        <pc:picChg chg="del">
          <ac:chgData name="Szecowka, Adam" userId="84b018af-5285-45e3-be74-f7751bdda42f" providerId="ADAL" clId="{CDE2648C-E1DE-704A-A73C-DA115E7D0252}" dt="2018-06-19T12:30:27.206" v="3430" actId="478"/>
          <ac:picMkLst>
            <pc:docMk/>
            <pc:sldMk cId="1801799932" sldId="286"/>
            <ac:picMk id="4" creationId="{B38B3A1F-305A-6C47-9D2D-D6C5EDB21AA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073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2000">
        <a:latin typeface="Lucida Grande"/>
        <a:ea typeface="Lucida Grande"/>
        <a:cs typeface="Lucida Grande"/>
        <a:sym typeface="Lucida Grande"/>
      </a:defRPr>
    </a:lvl1pPr>
    <a:lvl2pPr indent="228600" defTabSz="546100">
      <a:defRPr sz="2000">
        <a:latin typeface="Lucida Grande"/>
        <a:ea typeface="Lucida Grande"/>
        <a:cs typeface="Lucida Grande"/>
        <a:sym typeface="Lucida Grande"/>
      </a:defRPr>
    </a:lvl2pPr>
    <a:lvl3pPr indent="457200" defTabSz="546100">
      <a:defRPr sz="2000">
        <a:latin typeface="Lucida Grande"/>
        <a:ea typeface="Lucida Grande"/>
        <a:cs typeface="Lucida Grande"/>
        <a:sym typeface="Lucida Grande"/>
      </a:defRPr>
    </a:lvl3pPr>
    <a:lvl4pPr indent="685800" defTabSz="546100">
      <a:defRPr sz="2000">
        <a:latin typeface="Lucida Grande"/>
        <a:ea typeface="Lucida Grande"/>
        <a:cs typeface="Lucida Grande"/>
        <a:sym typeface="Lucida Grande"/>
      </a:defRPr>
    </a:lvl4pPr>
    <a:lvl5pPr indent="914400" defTabSz="546100">
      <a:defRPr sz="2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2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2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2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2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46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k8s is an open-source system for automating deployment, scaling and management of containerized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836303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is exponentially more</a:t>
            </a:r>
          </a:p>
          <a:p>
            <a:r>
              <a:rPr lang="en-US" dirty="0"/>
              <a:t>Syntax similar to other languages</a:t>
            </a:r>
          </a:p>
          <a:p>
            <a:r>
              <a:rPr lang="en-US" dirty="0"/>
              <a:t>Easy to learn – recruitment</a:t>
            </a:r>
          </a:p>
          <a:p>
            <a:pPr marL="0" marR="0" lvl="0" indent="0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Jim Plush, Scala</a:t>
            </a:r>
          </a:p>
          <a:p>
            <a:r>
              <a:rPr lang="en-US" dirty="0"/>
              <a:t>Orthogonality</a:t>
            </a:r>
          </a:p>
          <a:p>
            <a:r>
              <a:rPr lang="en-US" dirty="0"/>
              <a:t>Not compete on features, f hurts readability and add complexity.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02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1991, Java 1995, Go 2009</a:t>
            </a:r>
          </a:p>
          <a:p>
            <a:r>
              <a:rPr lang="en-US" dirty="0"/>
              <a:t>Great packages for network, test, benchmarks</a:t>
            </a:r>
          </a:p>
        </p:txBody>
      </p:sp>
    </p:spTree>
    <p:extLst>
      <p:ext uri="{BB962C8B-B14F-4D97-AF65-F5344CB8AC3E}">
        <p14:creationId xmlns:p14="http://schemas.microsoft.com/office/powerpoint/2010/main" val="840803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net/http</a:t>
            </a:r>
          </a:p>
          <a:p>
            <a:pPr marL="342900" indent="-342900">
              <a:buFontTx/>
              <a:buChar char="-"/>
            </a:pPr>
            <a:r>
              <a:rPr lang="en-US" dirty="0"/>
              <a:t>no </a:t>
            </a:r>
            <a:r>
              <a:rPr lang="en-US" dirty="0" err="1"/>
              <a:t>ext</a:t>
            </a:r>
            <a:r>
              <a:rPr lang="en-US" dirty="0"/>
              <a:t> </a:t>
            </a:r>
            <a:r>
              <a:rPr lang="en-US" dirty="0" err="1"/>
              <a:t>dependecies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Community use </a:t>
            </a:r>
            <a:r>
              <a:rPr lang="en-US" dirty="0" err="1"/>
              <a:t>std</a:t>
            </a:r>
            <a:r>
              <a:rPr lang="en-US" dirty="0"/>
              <a:t> library</a:t>
            </a:r>
          </a:p>
        </p:txBody>
      </p:sp>
    </p:spTree>
    <p:extLst>
      <p:ext uri="{BB962C8B-B14F-4D97-AF65-F5344CB8AC3E}">
        <p14:creationId xmlns:p14="http://schemas.microsoft.com/office/powerpoint/2010/main" val="93218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Count, race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95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Count, race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78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Goroutine: stack a few kB, 3 CPU instructions</a:t>
            </a:r>
          </a:p>
          <a:p>
            <a:pPr marL="342900" indent="-342900">
              <a:buFontTx/>
              <a:buChar char="-"/>
            </a:pPr>
            <a:r>
              <a:rPr lang="en-US" dirty="0"/>
              <a:t>Thread: 90 us, stack 512 kB</a:t>
            </a:r>
          </a:p>
          <a:p>
            <a:pPr marL="342900" marR="0" lvl="0" indent="-342900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 can create thousands of goroutines</a:t>
            </a:r>
          </a:p>
          <a:p>
            <a:pPr marL="342900" indent="-342900">
              <a:buFontTx/>
              <a:buChar char="-"/>
            </a:pPr>
            <a:r>
              <a:rPr lang="en-US" dirty="0"/>
              <a:t>Threads limitations (it takes ages, </a:t>
            </a:r>
            <a:r>
              <a:rPr lang="en-US" dirty="0" err="1"/>
              <a:t>os</a:t>
            </a:r>
            <a:r>
              <a:rPr lang="en-US" dirty="0"/>
              <a:t> limit per program)</a:t>
            </a:r>
          </a:p>
          <a:p>
            <a:pPr marL="342900" indent="-342900">
              <a:buFontTx/>
              <a:buChar char="-"/>
            </a:pPr>
            <a:r>
              <a:rPr lang="en-US" dirty="0"/>
              <a:t>Go keyword</a:t>
            </a:r>
          </a:p>
        </p:txBody>
      </p:sp>
    </p:spTree>
    <p:extLst>
      <p:ext uri="{BB962C8B-B14F-4D97-AF65-F5344CB8AC3E}">
        <p14:creationId xmlns:p14="http://schemas.microsoft.com/office/powerpoint/2010/main" val="1411880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 to be backward compatible – it is important from business perspective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3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release cycle</a:t>
            </a:r>
          </a:p>
        </p:txBody>
      </p:sp>
    </p:spTree>
    <p:extLst>
      <p:ext uri="{BB962C8B-B14F-4D97-AF65-F5344CB8AC3E}">
        <p14:creationId xmlns:p14="http://schemas.microsoft.com/office/powerpoint/2010/main" val="3375844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1.5: 300ms to less than 100ms</a:t>
            </a:r>
          </a:p>
        </p:txBody>
      </p:sp>
    </p:spTree>
    <p:extLst>
      <p:ext uri="{BB962C8B-B14F-4D97-AF65-F5344CB8AC3E}">
        <p14:creationId xmlns:p14="http://schemas.microsoft.com/office/powerpoint/2010/main" val="851452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1.6 -&gt; less than 10 </a:t>
            </a:r>
            <a:r>
              <a:rPr lang="en-US" dirty="0" err="1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04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CF – the cloud application platform.</a:t>
            </a:r>
          </a:p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CF makes it faster and easier to build, test, deploy and scale applications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r>
              <a:rPr lang="en-US" dirty="0"/>
              <a:t>Go, Java, Ruby</a:t>
            </a:r>
          </a:p>
        </p:txBody>
      </p:sp>
    </p:spTree>
    <p:extLst>
      <p:ext uri="{BB962C8B-B14F-4D97-AF65-F5344CB8AC3E}">
        <p14:creationId xmlns:p14="http://schemas.microsoft.com/office/powerpoint/2010/main" val="2870031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1.7: 3-4ms, 1.8: 1ms</a:t>
            </a:r>
          </a:p>
        </p:txBody>
      </p:sp>
    </p:spTree>
    <p:extLst>
      <p:ext uri="{BB962C8B-B14F-4D97-AF65-F5344CB8AC3E}">
        <p14:creationId xmlns:p14="http://schemas.microsoft.com/office/powerpoint/2010/main" val="1270180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Go 1.10 cache for test results was added.</a:t>
            </a:r>
          </a:p>
          <a:p>
            <a:r>
              <a:rPr lang="en-US" dirty="0"/>
              <a:t>- Terraform 40s instead of 3 min</a:t>
            </a:r>
          </a:p>
        </p:txBody>
      </p:sp>
    </p:spTree>
    <p:extLst>
      <p:ext uri="{BB962C8B-B14F-4D97-AF65-F5344CB8AC3E}">
        <p14:creationId xmlns:p14="http://schemas.microsoft.com/office/powerpoint/2010/main" val="1244938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Plenty of great features</a:t>
            </a:r>
          </a:p>
          <a:p>
            <a:r>
              <a:rPr lang="en-US" dirty="0"/>
              <a:t>No silver bullet, context is important</a:t>
            </a:r>
          </a:p>
          <a:p>
            <a:r>
              <a:rPr lang="en-US" dirty="0"/>
              <a:t>Go has no generic types</a:t>
            </a:r>
          </a:p>
          <a:p>
            <a:r>
              <a:rPr lang="en-US" dirty="0"/>
              <a:t>Encourage all of you to give it a try</a:t>
            </a:r>
          </a:p>
        </p:txBody>
      </p:sp>
    </p:spTree>
    <p:extLst>
      <p:ext uri="{BB962C8B-B14F-4D97-AF65-F5344CB8AC3E}">
        <p14:creationId xmlns:p14="http://schemas.microsoft.com/office/powerpoint/2010/main" val="324457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twitter</a:t>
            </a:r>
            <a:r>
              <a:rPr lang="en-US" dirty="0"/>
              <a:t>, my email, or approach me at SAP booth</a:t>
            </a:r>
          </a:p>
        </p:txBody>
      </p:sp>
    </p:spTree>
    <p:extLst>
      <p:ext uri="{BB962C8B-B14F-4D97-AF65-F5344CB8AC3E}">
        <p14:creationId xmlns:p14="http://schemas.microsoft.com/office/powerpoint/2010/main" val="8429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1" hangingPunct="0"/>
            <a:r>
              <a:rPr lang="en-US" dirty="0" err="1"/>
              <a:t>InfluxDB</a:t>
            </a:r>
            <a:r>
              <a:rPr lang="en-US" dirty="0"/>
              <a:t> is meant to be used as a backing store for any use case involving large amounts of timestamped data, </a:t>
            </a:r>
            <a:r>
              <a:rPr lang="en-US" dirty="0" err="1"/>
              <a:t>ncluding</a:t>
            </a:r>
            <a:r>
              <a:rPr lang="en-US" dirty="0"/>
              <a:t> DevOps monitoring, application metrics, IoT sensor data, and real-time analytics.”</a:t>
            </a:r>
            <a:r>
              <a:rPr lang="pl-PL" dirty="0"/>
              <a:t>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87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1" hangingPunct="0"/>
            <a:r>
              <a:rPr lang="en-US" dirty="0" err="1"/>
              <a:t>etcd</a:t>
            </a:r>
            <a:r>
              <a:rPr lang="en-US" dirty="0"/>
              <a:t> is a distributed reliable key-value store for the most critical data of a distributed system</a:t>
            </a:r>
            <a:r>
              <a:rPr lang="pl-PL" dirty="0"/>
              <a:t>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12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1" hangingPunct="0"/>
            <a:r>
              <a:rPr lang="en-US" dirty="0"/>
              <a:t> NATS Server is a simple, high performance open source messaging system for cloud native applications, IoT messaging, and microservices architectures</a:t>
            </a:r>
            <a:r>
              <a:rPr lang="pl-PL" dirty="0"/>
              <a:t> 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98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cloud providers has at least part of their infra written in Go.</a:t>
            </a:r>
          </a:p>
          <a:p>
            <a:r>
              <a:rPr lang="en-US" dirty="0"/>
              <a:t>In 2014, Donnie </a:t>
            </a:r>
            <a:r>
              <a:rPr lang="en-US" dirty="0" err="1"/>
              <a:t>Berkholz</a:t>
            </a:r>
            <a:r>
              <a:rPr lang="en-US" dirty="0"/>
              <a:t>, called Go a new language for the cloud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3628138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strengths of the language?</a:t>
            </a:r>
          </a:p>
        </p:txBody>
      </p:sp>
    </p:spTree>
    <p:extLst>
      <p:ext uri="{BB962C8B-B14F-4D97-AF65-F5344CB8AC3E}">
        <p14:creationId xmlns:p14="http://schemas.microsoft.com/office/powerpoint/2010/main" val="1785001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found interesting conclusions</a:t>
            </a:r>
          </a:p>
          <a:p>
            <a:r>
              <a:rPr lang="en-US" dirty="0"/>
              <a:t>There are 4 factors that appear most frequently.</a:t>
            </a:r>
          </a:p>
        </p:txBody>
      </p:sp>
    </p:spTree>
    <p:extLst>
      <p:ext uri="{BB962C8B-B14F-4D97-AF65-F5344CB8AC3E}">
        <p14:creationId xmlns:p14="http://schemas.microsoft.com/office/powerpoint/2010/main" val="670209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0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"/>
          <p:cNvSpPr/>
          <p:nvPr userDrawn="1"/>
        </p:nvSpPr>
        <p:spPr>
          <a:xfrm>
            <a:off x="-406400" y="-152400"/>
            <a:ext cx="2133600" cy="8681545"/>
          </a:xfrm>
          <a:prstGeom prst="rect">
            <a:avLst/>
          </a:prstGeom>
          <a:solidFill/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3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" name="droppedIma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86100" y="3657599"/>
            <a:ext cx="7950201" cy="10414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5"/>
          <p:cNvSpPr>
            <a:spLocks noGrp="1"/>
          </p:cNvSpPr>
          <p:nvPr>
            <p:ph type="title"/>
          </p:nvPr>
        </p:nvSpPr>
        <p:spPr>
          <a:xfrm>
            <a:off x="2146300" y="393700"/>
            <a:ext cx="13868400" cy="3086100"/>
          </a:xfrm>
          <a:prstGeom prst="rect">
            <a:avLst/>
          </a:prstGeom>
          <a:effectLst/>
        </p:spPr>
        <p:txBody>
          <a:bodyPr anchor="b"/>
          <a:lstStyle>
            <a:lvl1pPr algn="ctr">
              <a:defRPr sz="7200">
                <a:solidFill>
                  <a:srgbClr val="231F2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231F21"/>
                </a:solidFill>
              </a:rPr>
              <a:t>Title Text</a:t>
            </a:r>
          </a:p>
        </p:txBody>
      </p:sp>
      <p:sp>
        <p:nvSpPr>
          <p:cNvPr id="7" name="Shape 16"/>
          <p:cNvSpPr>
            <a:spLocks noGrp="1"/>
          </p:cNvSpPr>
          <p:nvPr>
            <p:ph type="body" idx="1"/>
          </p:nvPr>
        </p:nvSpPr>
        <p:spPr>
          <a:xfrm>
            <a:off x="5092700" y="3479800"/>
            <a:ext cx="7962900" cy="28956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231F21"/>
                </a:solidFill>
                <a:latin typeface="+mn-lt"/>
                <a:ea typeface="+mn-ea"/>
                <a:cs typeface="+mn-cs"/>
                <a:sym typeface="Arial Bold"/>
              </a:defRPr>
            </a:lvl1pPr>
            <a:lvl2pPr marL="0" indent="0" algn="ctr">
              <a:spcBef>
                <a:spcPts val="0"/>
              </a:spcBef>
              <a:buSzTx/>
              <a:buNone/>
              <a:defRPr sz="3000">
                <a:solidFill>
                  <a:srgbClr val="231F21"/>
                </a:solidFill>
                <a:latin typeface="+mn-lt"/>
                <a:ea typeface="+mn-ea"/>
                <a:cs typeface="+mn-cs"/>
                <a:sym typeface="Arial Bold"/>
              </a:defRPr>
            </a:lvl2pPr>
            <a:lvl3pPr marL="0" indent="0" algn="ctr">
              <a:spcBef>
                <a:spcPts val="0"/>
              </a:spcBef>
              <a:buSzTx/>
              <a:buNone/>
              <a:defRPr sz="3000">
                <a:solidFill>
                  <a:srgbClr val="231F21"/>
                </a:solidFill>
                <a:latin typeface="+mn-lt"/>
                <a:ea typeface="+mn-ea"/>
                <a:cs typeface="+mn-cs"/>
                <a:sym typeface="Arial Bold"/>
              </a:defRPr>
            </a:lvl3pPr>
            <a:lvl4pPr marL="0" indent="0" algn="ctr">
              <a:spcBef>
                <a:spcPts val="0"/>
              </a:spcBef>
              <a:buSzTx/>
              <a:buNone/>
              <a:defRPr sz="3000">
                <a:solidFill>
                  <a:srgbClr val="231F21"/>
                </a:solidFill>
                <a:latin typeface="+mn-lt"/>
                <a:ea typeface="+mn-ea"/>
                <a:cs typeface="+mn-cs"/>
                <a:sym typeface="Arial Bold"/>
              </a:defRPr>
            </a:lvl4pPr>
            <a:lvl5pPr marL="0" indent="0" algn="ctr">
              <a:spcBef>
                <a:spcPts val="0"/>
              </a:spcBef>
              <a:buSzTx/>
              <a:buNone/>
              <a:defRPr sz="3000">
                <a:solidFill>
                  <a:srgbClr val="231F21"/>
                </a:solidFill>
                <a:latin typeface="+mn-lt"/>
                <a:ea typeface="+mn-ea"/>
                <a:cs typeface="+mn-cs"/>
                <a:sym typeface="Arial Bold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31F2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31F2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31F2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31F2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231F21"/>
                </a:solidFill>
              </a:rPr>
              <a:t>Body Level Five</a:t>
            </a:r>
          </a:p>
        </p:txBody>
      </p:sp>
      <p:sp>
        <p:nvSpPr>
          <p:cNvPr id="10" name="pole tekstowe 9"/>
          <p:cNvSpPr txBox="1"/>
          <p:nvPr userDrawn="1"/>
        </p:nvSpPr>
        <p:spPr>
          <a:xfrm>
            <a:off x="8378309" y="7596590"/>
            <a:ext cx="316112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Platinum Sponsor: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052" y="7289240"/>
            <a:ext cx="3024094" cy="101609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152400" y="-12700"/>
            <a:ext cx="16395700" cy="1638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3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2"/>
          <p:cNvSpPr>
            <a:spLocks noGrp="1"/>
          </p:cNvSpPr>
          <p:nvPr>
            <p:ph type="body" idx="1"/>
          </p:nvPr>
        </p:nvSpPr>
        <p:spPr>
          <a:xfrm>
            <a:off x="1587500" y="1968500"/>
            <a:ext cx="14351000" cy="6438900"/>
          </a:xfrm>
          <a:prstGeom prst="rect">
            <a:avLst/>
          </a:prstGeom>
        </p:spPr>
        <p:txBody>
          <a:bodyPr numCol="2" spcCol="717550"/>
          <a:lstStyle>
            <a:lvl2pPr marL="1041400" indent="-533400">
              <a:defRPr sz="3700"/>
            </a:lvl2pPr>
            <a:lvl3pPr marL="1333500" indent="-533400">
              <a:defRPr sz="3700"/>
            </a:lvl3pPr>
            <a:lvl4pPr marL="1638300" indent="-533400">
              <a:defRPr sz="3700"/>
            </a:lvl4pPr>
            <a:lvl5pPr marL="1930400" indent="-533400">
              <a:defRPr sz="3700"/>
            </a:lvl5pPr>
          </a:lstStyle>
          <a:p>
            <a:pPr lvl="0">
              <a:defRPr sz="1800"/>
            </a:pPr>
            <a:r>
              <a:rPr sz="4200" dirty="0"/>
              <a:t>Body Level One</a:t>
            </a:r>
          </a:p>
          <a:p>
            <a:pPr lvl="1">
              <a:defRPr sz="1800"/>
            </a:pPr>
            <a:r>
              <a:rPr sz="3700" dirty="0"/>
              <a:t>Body Level Two</a:t>
            </a:r>
          </a:p>
          <a:p>
            <a:pPr lvl="2">
              <a:defRPr sz="1800"/>
            </a:pPr>
            <a:r>
              <a:rPr sz="3700" dirty="0"/>
              <a:t>Body Level Three</a:t>
            </a:r>
          </a:p>
          <a:p>
            <a:pPr lvl="3">
              <a:defRPr sz="1800"/>
            </a:pPr>
            <a:r>
              <a:rPr sz="3700" dirty="0"/>
              <a:t>Body Level Four</a:t>
            </a:r>
          </a:p>
          <a:p>
            <a:pPr lvl="4">
              <a:defRPr sz="1800"/>
            </a:pPr>
            <a:r>
              <a:rPr sz="3700" dirty="0"/>
              <a:t>Body Level Five</a:t>
            </a:r>
          </a:p>
        </p:txBody>
      </p:sp>
      <p:sp>
        <p:nvSpPr>
          <p:cNvPr id="5" name="Shape 10"/>
          <p:cNvSpPr/>
          <p:nvPr userDrawn="1"/>
        </p:nvSpPr>
        <p:spPr>
          <a:xfrm>
            <a:off x="-406400" y="-152400"/>
            <a:ext cx="2133600" cy="8681545"/>
          </a:xfrm>
          <a:prstGeom prst="rect">
            <a:avLst/>
          </a:prstGeom>
          <a:solidFill/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3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" name="droppedIma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86100" y="3657599"/>
            <a:ext cx="7950201" cy="104140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0"/>
          <p:cNvSpPr>
            <a:spLocks noGrp="1"/>
          </p:cNvSpPr>
          <p:nvPr>
            <p:ph type="title"/>
          </p:nvPr>
        </p:nvSpPr>
        <p:spPr>
          <a:xfrm>
            <a:off x="1970690" y="127000"/>
            <a:ext cx="13942410" cy="1498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5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8171392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"/>
          <p:cNvSpPr/>
          <p:nvPr userDrawn="1"/>
        </p:nvSpPr>
        <p:spPr>
          <a:xfrm>
            <a:off x="-406400" y="-152400"/>
            <a:ext cx="2133600" cy="8681545"/>
          </a:xfrm>
          <a:prstGeom prst="rect">
            <a:avLst/>
          </a:prstGeom>
          <a:solidFill/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3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" name="droppedIma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86100" y="3657599"/>
            <a:ext cx="7950201" cy="10414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4"/>
          <p:cNvSpPr/>
          <p:nvPr userDrawn="1"/>
        </p:nvSpPr>
        <p:spPr>
          <a:xfrm>
            <a:off x="5374878" y="2900114"/>
            <a:ext cx="5195293" cy="2149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400">
                <a:latin typeface="+mn-lt"/>
                <a:ea typeface="+mn-ea"/>
                <a:cs typeface="+mn-cs"/>
                <a:sym typeface="Arial Bold"/>
              </a:defRPr>
            </a:lvl1pPr>
          </a:lstStyle>
          <a:p>
            <a:pPr lvl="0">
              <a:defRPr sz="1800"/>
            </a:pPr>
            <a:r>
              <a:rPr sz="14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8144558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"/>
          <p:cNvSpPr/>
          <p:nvPr userDrawn="1"/>
        </p:nvSpPr>
        <p:spPr>
          <a:xfrm>
            <a:off x="-406400" y="-152400"/>
            <a:ext cx="2133600" cy="8681545"/>
          </a:xfrm>
          <a:prstGeom prst="rect">
            <a:avLst/>
          </a:prstGeom>
          <a:solidFill/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3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" name="droppedIma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86100" y="3657599"/>
            <a:ext cx="7950201" cy="10414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0"/>
          <p:cNvSpPr>
            <a:spLocks noGrp="1"/>
          </p:cNvSpPr>
          <p:nvPr>
            <p:ph type="title"/>
          </p:nvPr>
        </p:nvSpPr>
        <p:spPr>
          <a:xfrm>
            <a:off x="1970690" y="127000"/>
            <a:ext cx="13942410" cy="1498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5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68197007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"/>
          <p:cNvSpPr/>
          <p:nvPr userDrawn="1"/>
        </p:nvSpPr>
        <p:spPr>
          <a:xfrm>
            <a:off x="-406400" y="-152400"/>
            <a:ext cx="2133600" cy="8681545"/>
          </a:xfrm>
          <a:prstGeom prst="rect">
            <a:avLst/>
          </a:prstGeom>
          <a:solidFill/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 defTabSz="584200">
              <a:defRPr sz="3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" name="droppedImage.png"/>
          <p:cNvPicPr/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-3086100" y="3657599"/>
            <a:ext cx="7950201" cy="10414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809926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2"/>
          <p:cNvSpPr>
            <a:spLocks noGrp="1"/>
          </p:cNvSpPr>
          <p:nvPr>
            <p:ph type="body" idx="1"/>
          </p:nvPr>
        </p:nvSpPr>
        <p:spPr>
          <a:xfrm>
            <a:off x="1587500" y="1968500"/>
            <a:ext cx="14351000" cy="6438900"/>
          </a:xfrm>
          <a:prstGeom prst="rect">
            <a:avLst/>
          </a:prstGeom>
        </p:spPr>
        <p:txBody>
          <a:bodyPr numCol="2" spcCol="717550"/>
          <a:lstStyle>
            <a:lvl2pPr marL="1041400" indent="-533400">
              <a:defRPr sz="3700"/>
            </a:lvl2pPr>
            <a:lvl3pPr marL="1333500" indent="-533400">
              <a:defRPr sz="3700"/>
            </a:lvl3pPr>
            <a:lvl4pPr marL="1638300" indent="-533400">
              <a:defRPr sz="3700"/>
            </a:lvl4pPr>
            <a:lvl5pPr marL="1930400" indent="-533400">
              <a:defRPr sz="3700"/>
            </a:lvl5pPr>
          </a:lstStyle>
          <a:p>
            <a:pPr lvl="0">
              <a:defRPr sz="1800"/>
            </a:pPr>
            <a:r>
              <a:rPr sz="4200" dirty="0"/>
              <a:t>Body Level One</a:t>
            </a:r>
          </a:p>
          <a:p>
            <a:pPr lvl="1">
              <a:defRPr sz="1800"/>
            </a:pPr>
            <a:r>
              <a:rPr sz="3700" dirty="0"/>
              <a:t>Body Level Two</a:t>
            </a:r>
          </a:p>
          <a:p>
            <a:pPr lvl="2">
              <a:defRPr sz="1800"/>
            </a:pPr>
            <a:r>
              <a:rPr sz="3700" dirty="0"/>
              <a:t>Body Level Three</a:t>
            </a:r>
          </a:p>
          <a:p>
            <a:pPr lvl="3">
              <a:defRPr sz="1800"/>
            </a:pPr>
            <a:r>
              <a:rPr sz="3700" dirty="0"/>
              <a:t>Body Level Four</a:t>
            </a:r>
          </a:p>
          <a:p>
            <a:pPr lvl="4">
              <a:defRPr sz="1800"/>
            </a:pPr>
            <a:r>
              <a:rPr sz="3700" dirty="0"/>
              <a:t>Body Level Five</a:t>
            </a:r>
          </a:p>
        </p:txBody>
      </p:sp>
      <p:sp>
        <p:nvSpPr>
          <p:cNvPr id="7" name="Shape 30"/>
          <p:cNvSpPr>
            <a:spLocks noGrp="1"/>
          </p:cNvSpPr>
          <p:nvPr>
            <p:ph type="title"/>
          </p:nvPr>
        </p:nvSpPr>
        <p:spPr>
          <a:xfrm>
            <a:off x="1970690" y="127000"/>
            <a:ext cx="13942410" cy="1498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5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45340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"/>
          <p:cNvSpPr/>
          <p:nvPr userDrawn="1"/>
        </p:nvSpPr>
        <p:spPr>
          <a:xfrm>
            <a:off x="5374878" y="2900114"/>
            <a:ext cx="5195293" cy="2149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400">
                <a:latin typeface="+mn-lt"/>
                <a:ea typeface="+mn-ea"/>
                <a:cs typeface="+mn-cs"/>
                <a:sym typeface="Arial Bold"/>
              </a:defRPr>
            </a:lvl1pPr>
          </a:lstStyle>
          <a:p>
            <a:pPr lvl="0">
              <a:defRPr sz="1800"/>
            </a:pPr>
            <a:r>
              <a:rPr sz="14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1843049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0"/>
          <p:cNvSpPr>
            <a:spLocks noGrp="1"/>
          </p:cNvSpPr>
          <p:nvPr>
            <p:ph type="title"/>
          </p:nvPr>
        </p:nvSpPr>
        <p:spPr>
          <a:xfrm>
            <a:off x="1970690" y="127000"/>
            <a:ext cx="13942410" cy="1498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5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65406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152400" y="-12700"/>
            <a:ext cx="16395700" cy="1638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3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0" y="8521700"/>
            <a:ext cx="16370300" cy="622300"/>
          </a:xfrm>
          <a:prstGeom prst="rect">
            <a:avLst/>
          </a:prstGeom>
          <a:solidFill>
            <a:srgbClr val="F5AF3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584200">
              <a:defRPr sz="3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" name="dropped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16200000">
            <a:off x="-3479800" y="3581403"/>
            <a:ext cx="82169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9102824" y="8528983"/>
            <a:ext cx="709930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3200" dirty="0"/>
              <a:t>@</a:t>
            </a:r>
            <a:r>
              <a:rPr lang="pl-PL" sz="3200" dirty="0"/>
              <a:t>A</a:t>
            </a:r>
            <a:r>
              <a:rPr sz="3200" dirty="0" err="1"/>
              <a:t>damszecowka</a:t>
            </a:r>
            <a:endParaRPr sz="3200" dirty="0"/>
          </a:p>
        </p:txBody>
      </p:sp>
      <p:sp>
        <p:nvSpPr>
          <p:cNvPr id="6" name="Shape 6"/>
          <p:cNvSpPr/>
          <p:nvPr/>
        </p:nvSpPr>
        <p:spPr>
          <a:xfrm>
            <a:off x="703324" y="8528983"/>
            <a:ext cx="589280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3200" dirty="0"/>
              <a:t>#D</a:t>
            </a:r>
            <a:r>
              <a:rPr lang="pl-PL" sz="3200" dirty="0" err="1"/>
              <a:t>evoxxPL</a:t>
            </a:r>
            <a:endParaRPr sz="3200" dirty="0"/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562100" y="127000"/>
            <a:ext cx="14351000" cy="1498600"/>
          </a:xfrm>
          <a:prstGeom prst="rect">
            <a:avLst/>
          </a:prstGeom>
          <a:ln w="12700">
            <a:miter lim="400000"/>
          </a:ln>
          <a:effectLst>
            <a:outerShdw blurRad="63500" dist="38100" dir="2700000" rotWithShape="0">
              <a:srgbClr val="B5F0F1">
                <a:alpha val="58999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sz="65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587500" y="1968500"/>
            <a:ext cx="14300200" cy="643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2pPr marL="1041400" indent="-533400">
              <a:defRPr sz="3700"/>
            </a:lvl2pPr>
            <a:lvl3pPr marL="1333500" indent="-533400">
              <a:defRPr sz="3700"/>
            </a:lvl3pPr>
            <a:lvl4pPr marL="1638300" indent="-533400">
              <a:defRPr sz="3700"/>
            </a:lvl4pPr>
            <a:lvl5pPr marL="1930400" indent="-533400">
              <a:defRPr sz="3700"/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3700"/>
              <a:t>Body Level Two</a:t>
            </a:r>
          </a:p>
          <a:p>
            <a:pPr lvl="2">
              <a:defRPr sz="1800"/>
            </a:pPr>
            <a:r>
              <a:rPr sz="3700"/>
              <a:t>Body Level Three</a:t>
            </a:r>
          </a:p>
          <a:p>
            <a:pPr lvl="3">
              <a:defRPr sz="1800"/>
            </a:pPr>
            <a:r>
              <a:rPr sz="3700"/>
              <a:t>Body Level Four</a:t>
            </a:r>
          </a:p>
          <a:p>
            <a:pPr lvl="4">
              <a:defRPr sz="1800"/>
            </a:pPr>
            <a:r>
              <a:rPr sz="3700"/>
              <a:t>Body Level Five</a:t>
            </a:r>
          </a:p>
        </p:txBody>
      </p:sp>
      <p:pic>
        <p:nvPicPr>
          <p:cNvPr id="1026" name="Picture 2" descr="https://storm.apache.org/images/logos/twitter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0245"/>
            <a:ext cx="772510" cy="77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56" r:id="rId7"/>
    <p:sldLayoutId id="2147483653" r:id="rId8"/>
    <p:sldLayoutId id="2147483657" r:id="rId9"/>
    <p:sldLayoutId id="2147483655" r:id="rId10"/>
  </p:sldLayoutIdLst>
  <p:transition spd="med"/>
  <p:txStyles>
    <p:titleStyle>
      <a:lvl1pPr defTabSz="546100">
        <a:defRPr sz="6500">
          <a:latin typeface="+mn-lt"/>
          <a:ea typeface="+mn-ea"/>
          <a:cs typeface="+mn-cs"/>
          <a:sym typeface="Arial Bold"/>
        </a:defRPr>
      </a:lvl1pPr>
      <a:lvl2pPr indent="228600" defTabSz="546100">
        <a:defRPr sz="6500">
          <a:latin typeface="+mn-lt"/>
          <a:ea typeface="+mn-ea"/>
          <a:cs typeface="+mn-cs"/>
          <a:sym typeface="Arial Bold"/>
        </a:defRPr>
      </a:lvl2pPr>
      <a:lvl3pPr indent="457200" defTabSz="546100">
        <a:defRPr sz="6500">
          <a:latin typeface="+mn-lt"/>
          <a:ea typeface="+mn-ea"/>
          <a:cs typeface="+mn-cs"/>
          <a:sym typeface="Arial Bold"/>
        </a:defRPr>
      </a:lvl3pPr>
      <a:lvl4pPr indent="685800" defTabSz="546100">
        <a:defRPr sz="6500">
          <a:latin typeface="+mn-lt"/>
          <a:ea typeface="+mn-ea"/>
          <a:cs typeface="+mn-cs"/>
          <a:sym typeface="Arial Bold"/>
        </a:defRPr>
      </a:lvl4pPr>
      <a:lvl5pPr indent="914400" defTabSz="546100">
        <a:defRPr sz="6500">
          <a:latin typeface="+mn-lt"/>
          <a:ea typeface="+mn-ea"/>
          <a:cs typeface="+mn-cs"/>
          <a:sym typeface="Arial Bold"/>
        </a:defRPr>
      </a:lvl5pPr>
      <a:lvl6pPr indent="1143000" defTabSz="546100">
        <a:defRPr sz="6500">
          <a:latin typeface="+mn-lt"/>
          <a:ea typeface="+mn-ea"/>
          <a:cs typeface="+mn-cs"/>
          <a:sym typeface="Arial Bold"/>
        </a:defRPr>
      </a:lvl6pPr>
      <a:lvl7pPr indent="1371600" defTabSz="546100">
        <a:defRPr sz="6500">
          <a:latin typeface="+mn-lt"/>
          <a:ea typeface="+mn-ea"/>
          <a:cs typeface="+mn-cs"/>
          <a:sym typeface="Arial Bold"/>
        </a:defRPr>
      </a:lvl7pPr>
      <a:lvl8pPr indent="1600200" defTabSz="546100">
        <a:defRPr sz="6500">
          <a:latin typeface="+mn-lt"/>
          <a:ea typeface="+mn-ea"/>
          <a:cs typeface="+mn-cs"/>
          <a:sym typeface="Arial Bold"/>
        </a:defRPr>
      </a:lvl8pPr>
      <a:lvl9pPr indent="1828800" defTabSz="546100">
        <a:defRPr sz="6500">
          <a:latin typeface="+mn-lt"/>
          <a:ea typeface="+mn-ea"/>
          <a:cs typeface="+mn-cs"/>
          <a:sym typeface="Arial Bold"/>
        </a:defRPr>
      </a:lvl9pPr>
    </p:titleStyle>
    <p:bodyStyle>
      <a:lvl1pPr marL="749300" indent="-533400" defTabSz="546100">
        <a:spcBef>
          <a:spcPts val="1000"/>
        </a:spcBef>
        <a:buSzPct val="171000"/>
        <a:buChar char="•"/>
        <a:defRPr sz="4200">
          <a:latin typeface="Gill Sans"/>
          <a:ea typeface="Gill Sans"/>
          <a:cs typeface="Gill Sans"/>
          <a:sym typeface="Gill Sans"/>
        </a:defRPr>
      </a:lvl1pPr>
      <a:lvl2pPr marL="1113481" indent="-605481" defTabSz="546100">
        <a:spcBef>
          <a:spcPts val="1000"/>
        </a:spcBef>
        <a:buSzPct val="171000"/>
        <a:buChar char="•"/>
        <a:defRPr sz="4200">
          <a:latin typeface="Gill Sans"/>
          <a:ea typeface="Gill Sans"/>
          <a:cs typeface="Gill Sans"/>
          <a:sym typeface="Gill Sans"/>
        </a:defRPr>
      </a:lvl2pPr>
      <a:lvl3pPr marL="1405581" indent="-605481" defTabSz="546100">
        <a:spcBef>
          <a:spcPts val="1000"/>
        </a:spcBef>
        <a:buSzPct val="171000"/>
        <a:buChar char="•"/>
        <a:defRPr sz="4200">
          <a:latin typeface="Gill Sans"/>
          <a:ea typeface="Gill Sans"/>
          <a:cs typeface="Gill Sans"/>
          <a:sym typeface="Gill Sans"/>
        </a:defRPr>
      </a:lvl3pPr>
      <a:lvl4pPr marL="1710381" indent="-605481" defTabSz="546100">
        <a:spcBef>
          <a:spcPts val="1000"/>
        </a:spcBef>
        <a:buSzPct val="171000"/>
        <a:buChar char="•"/>
        <a:defRPr sz="4200">
          <a:latin typeface="Gill Sans"/>
          <a:ea typeface="Gill Sans"/>
          <a:cs typeface="Gill Sans"/>
          <a:sym typeface="Gill Sans"/>
        </a:defRPr>
      </a:lvl4pPr>
      <a:lvl5pPr marL="2002481" indent="-605481" defTabSz="546100">
        <a:spcBef>
          <a:spcPts val="1000"/>
        </a:spcBef>
        <a:buSzPct val="171000"/>
        <a:buChar char="•"/>
        <a:defRPr sz="4200">
          <a:latin typeface="Gill Sans"/>
          <a:ea typeface="Gill Sans"/>
          <a:cs typeface="Gill Sans"/>
          <a:sym typeface="Gill Sans"/>
        </a:defRPr>
      </a:lvl5pPr>
      <a:lvl6pPr marL="2294581" indent="-605481" defTabSz="546100">
        <a:spcBef>
          <a:spcPts val="1000"/>
        </a:spcBef>
        <a:buSzPct val="171000"/>
        <a:buChar char="•"/>
        <a:defRPr sz="4200">
          <a:latin typeface="Gill Sans"/>
          <a:ea typeface="Gill Sans"/>
          <a:cs typeface="Gill Sans"/>
          <a:sym typeface="Gill Sans"/>
        </a:defRPr>
      </a:lvl6pPr>
      <a:lvl7pPr marL="2586681" indent="-605481" defTabSz="546100">
        <a:spcBef>
          <a:spcPts val="1000"/>
        </a:spcBef>
        <a:buSzPct val="171000"/>
        <a:buChar char="•"/>
        <a:defRPr sz="4200">
          <a:latin typeface="Gill Sans"/>
          <a:ea typeface="Gill Sans"/>
          <a:cs typeface="Gill Sans"/>
          <a:sym typeface="Gill Sans"/>
        </a:defRPr>
      </a:lvl7pPr>
      <a:lvl8pPr marL="2878781" indent="-605481" defTabSz="546100">
        <a:spcBef>
          <a:spcPts val="1000"/>
        </a:spcBef>
        <a:buSzPct val="171000"/>
        <a:buChar char="•"/>
        <a:defRPr sz="4200">
          <a:latin typeface="Gill Sans"/>
          <a:ea typeface="Gill Sans"/>
          <a:cs typeface="Gill Sans"/>
          <a:sym typeface="Gill Sans"/>
        </a:defRPr>
      </a:lvl8pPr>
      <a:lvl9pPr marL="3170881" indent="-605481" defTabSz="546100">
        <a:spcBef>
          <a:spcPts val="1000"/>
        </a:spcBef>
        <a:buSzPct val="171000"/>
        <a:buChar char="•"/>
        <a:defRPr sz="4200">
          <a:latin typeface="Gill Sans"/>
          <a:ea typeface="Gill Sans"/>
          <a:cs typeface="Gill Sans"/>
          <a:sym typeface="Gill Sans"/>
        </a:defRPr>
      </a:lvl9pPr>
    </p:bodyStyle>
    <p:otherStyle>
      <a:lvl1pPr algn="ctr" defTabSz="5461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461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461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461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461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461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461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461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461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pl-PL" sz="7200" dirty="0" err="1">
                <a:solidFill>
                  <a:srgbClr val="231F21"/>
                </a:solidFill>
              </a:rPr>
              <a:t>Why</a:t>
            </a:r>
            <a:r>
              <a:rPr lang="pl-PL" sz="7200" dirty="0">
                <a:solidFill>
                  <a:srgbClr val="231F21"/>
                </a:solidFill>
              </a:rPr>
              <a:t> Go?</a:t>
            </a:r>
            <a:endParaRPr sz="7200" dirty="0">
              <a:solidFill>
                <a:srgbClr val="231F21"/>
              </a:solidFill>
            </a:endParaRP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5092700" y="4436532"/>
            <a:ext cx="7962900" cy="193886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pl-PL" sz="3000" dirty="0">
                <a:solidFill>
                  <a:srgbClr val="231F21"/>
                </a:solidFill>
              </a:rPr>
              <a:t>Adam Szecówka</a:t>
            </a:r>
            <a:endParaRPr sz="3000" dirty="0">
              <a:solidFill>
                <a:srgbClr val="231F2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pl-PL" sz="3000" dirty="0">
                <a:solidFill>
                  <a:srgbClr val="231F21"/>
                </a:solidFill>
              </a:rPr>
              <a:t>SAP </a:t>
            </a:r>
            <a:r>
              <a:rPr lang="pl-PL" sz="3000" dirty="0" err="1">
                <a:solidFill>
                  <a:srgbClr val="231F21"/>
                </a:solidFill>
              </a:rPr>
              <a:t>Labs</a:t>
            </a:r>
            <a:r>
              <a:rPr lang="pl-PL" sz="3000" dirty="0">
                <a:solidFill>
                  <a:srgbClr val="231F21"/>
                </a:solidFill>
              </a:rPr>
              <a:t> Poland</a:t>
            </a:r>
            <a:endParaRPr sz="3000" dirty="0">
              <a:solidFill>
                <a:srgbClr val="231F2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BA54DF-B4C8-C340-AF69-2C50B33B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Success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96105-D5A9-614E-BE3A-0349C64B6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48" y="1365629"/>
            <a:ext cx="11762094" cy="70157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55212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9270EC-4A92-6E4E-964F-1A2A8BAA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5DA85-5B6A-904B-AFD2-8E7DC0786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35" y="1418253"/>
            <a:ext cx="10153967" cy="6701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26D716-BB20-6C4E-9615-0A518B50A85F}"/>
              </a:ext>
            </a:extLst>
          </p:cNvPr>
          <p:cNvSpPr txBox="1"/>
          <p:nvPr/>
        </p:nvSpPr>
        <p:spPr>
          <a:xfrm>
            <a:off x="3897935" y="8119872"/>
            <a:ext cx="245900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200" dirty="0">
                <a:solidFill>
                  <a:srgbClr val="000000"/>
                </a:solidFill>
              </a:rPr>
              <a:t>https://</a:t>
            </a:r>
            <a:r>
              <a:rPr lang="en-US" sz="1200" dirty="0" err="1">
                <a:solidFill>
                  <a:srgbClr val="000000"/>
                </a:solidFill>
              </a:rPr>
              <a:t>bpimediagroup.com</a:t>
            </a:r>
            <a:r>
              <a:rPr lang="en-US" sz="1200" dirty="0">
                <a:solidFill>
                  <a:srgbClr val="000000"/>
                </a:solidFill>
              </a:rPr>
              <a:t>/2017/why/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2245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9270EC-4A92-6E4E-964F-1A2A8BAA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56591-31BE-F642-9A16-0CD57E786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176" y="1625600"/>
            <a:ext cx="6779620" cy="65431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513465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3E568-7825-504D-8E28-4E057B824E0D}"/>
              </a:ext>
            </a:extLst>
          </p:cNvPr>
          <p:cNvSpPr txBox="1"/>
          <p:nvPr/>
        </p:nvSpPr>
        <p:spPr>
          <a:xfrm>
            <a:off x="4766664" y="3308125"/>
            <a:ext cx="7840288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Simplicity</a:t>
            </a:r>
          </a:p>
        </p:txBody>
      </p:sp>
    </p:spTree>
    <p:extLst>
      <p:ext uri="{BB962C8B-B14F-4D97-AF65-F5344CB8AC3E}">
        <p14:creationId xmlns:p14="http://schemas.microsoft.com/office/powerpoint/2010/main" val="5943821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5BE2-1FBC-284A-B1E0-7109EE1E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6C31D-41A4-404D-97D8-713346E4DA30}"/>
              </a:ext>
            </a:extLst>
          </p:cNvPr>
          <p:cNvSpPr txBox="1"/>
          <p:nvPr/>
        </p:nvSpPr>
        <p:spPr>
          <a:xfrm>
            <a:off x="1970690" y="1625600"/>
            <a:ext cx="6533840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“Less is exponentially more”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Simple syntax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000000"/>
                </a:solidFill>
              </a:rPr>
              <a:t>Easy to learn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Orthogonality 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Go does not compete on a features</a:t>
            </a:r>
          </a:p>
        </p:txBody>
      </p:sp>
    </p:spTree>
    <p:extLst>
      <p:ext uri="{BB962C8B-B14F-4D97-AF65-F5344CB8AC3E}">
        <p14:creationId xmlns:p14="http://schemas.microsoft.com/office/powerpoint/2010/main" val="8774849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3E568-7825-504D-8E28-4E057B824E0D}"/>
              </a:ext>
            </a:extLst>
          </p:cNvPr>
          <p:cNvSpPr txBox="1"/>
          <p:nvPr/>
        </p:nvSpPr>
        <p:spPr>
          <a:xfrm>
            <a:off x="2239527" y="3308125"/>
            <a:ext cx="12894557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6119592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13134-9EBC-814D-8222-35563C7C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library - HTTP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C265A5-49FB-8F4C-AB55-9480F9CB7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18" y="1908122"/>
            <a:ext cx="14267753" cy="4607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77DF00-E100-9A4C-B47D-46259BFE2C2C}"/>
              </a:ext>
            </a:extLst>
          </p:cNvPr>
          <p:cNvSpPr txBox="1"/>
          <p:nvPr/>
        </p:nvSpPr>
        <p:spPr>
          <a:xfrm>
            <a:off x="1970690" y="6797728"/>
            <a:ext cx="412773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Compilation time: </a:t>
            </a: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&lt;1s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Response time: ~260us</a:t>
            </a:r>
          </a:p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Mem</a:t>
            </a:r>
            <a:r>
              <a:rPr lang="en-US" dirty="0">
                <a:solidFill>
                  <a:srgbClr val="000000"/>
                </a:solidFill>
              </a:rPr>
              <a:t>ory usage: 1.7MB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887706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63E518-76AA-9645-91FD-FBE21765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90" y="127000"/>
            <a:ext cx="13942410" cy="1498600"/>
          </a:xfrm>
        </p:spPr>
        <p:txBody>
          <a:bodyPr/>
          <a:lstStyle/>
          <a:p>
            <a:r>
              <a:rPr lang="en-US" dirty="0"/>
              <a:t>Standard library - Tests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1C419-09B2-194E-AD0F-22FA32A5C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127" y="1625600"/>
            <a:ext cx="4846350" cy="3825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DE580-692A-7A42-BADC-54569AC0FCA9}"/>
              </a:ext>
            </a:extLst>
          </p:cNvPr>
          <p:cNvSpPr txBox="1"/>
          <p:nvPr/>
        </p:nvSpPr>
        <p:spPr>
          <a:xfrm>
            <a:off x="10190127" y="5643403"/>
            <a:ext cx="3191579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200" dirty="0">
                <a:solidFill>
                  <a:srgbClr val="000000"/>
                </a:solidFill>
              </a:rPr>
              <a:t>https://</a:t>
            </a:r>
            <a:r>
              <a:rPr lang="en-US" sz="1200" dirty="0" err="1">
                <a:solidFill>
                  <a:srgbClr val="000000"/>
                </a:solidFill>
              </a:rPr>
              <a:t>golang.org</a:t>
            </a:r>
            <a:r>
              <a:rPr lang="en-US" sz="1200" dirty="0">
                <a:solidFill>
                  <a:srgbClr val="000000"/>
                </a:solidFill>
              </a:rPr>
              <a:t>/doc/articles/</a:t>
            </a:r>
            <a:r>
              <a:rPr lang="en-US" sz="1200" dirty="0" err="1">
                <a:solidFill>
                  <a:srgbClr val="000000"/>
                </a:solidFill>
              </a:rPr>
              <a:t>race_detector.html</a:t>
            </a:r>
            <a:r>
              <a:rPr lang="en-US" sz="1200" dirty="0">
                <a:solidFill>
                  <a:srgbClr val="000000"/>
                </a:solidFill>
              </a:rPr>
              <a:t>​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916E40-CB24-B644-AEFE-BC574582A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90" y="1625600"/>
            <a:ext cx="7342815" cy="20945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79A9AC-8069-2F45-97AD-E2BAFA32EF46}"/>
              </a:ext>
            </a:extLst>
          </p:cNvPr>
          <p:cNvSpPr txBox="1"/>
          <p:nvPr/>
        </p:nvSpPr>
        <p:spPr>
          <a:xfrm>
            <a:off x="1970690" y="4207112"/>
            <a:ext cx="227947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Go test </a:t>
            </a:r>
            <a:r>
              <a:rPr lang="en-US" dirty="0">
                <a:solidFill>
                  <a:srgbClr val="000000"/>
                </a:solidFill>
              </a:rPr>
              <a:t>f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lags: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>
                <a:solidFill>
                  <a:srgbClr val="000000"/>
                </a:solidFill>
              </a:rPr>
              <a:t>count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41085882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63E518-76AA-9645-91FD-FBE21765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90" y="127000"/>
            <a:ext cx="13942410" cy="1498600"/>
          </a:xfrm>
        </p:spPr>
        <p:txBody>
          <a:bodyPr/>
          <a:lstStyle/>
          <a:p>
            <a:r>
              <a:rPr lang="en-US" dirty="0"/>
              <a:t>Standard library - Benchmarks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C3D8E-6E29-B248-BD55-CDE964C81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90" y="1625600"/>
            <a:ext cx="8367613" cy="20622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873282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3E568-7825-504D-8E28-4E057B824E0D}"/>
              </a:ext>
            </a:extLst>
          </p:cNvPr>
          <p:cNvSpPr txBox="1"/>
          <p:nvPr/>
        </p:nvSpPr>
        <p:spPr>
          <a:xfrm>
            <a:off x="3649370" y="3308125"/>
            <a:ext cx="1007487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Concurrency</a:t>
            </a:r>
          </a:p>
        </p:txBody>
      </p:sp>
    </p:spTree>
    <p:extLst>
      <p:ext uri="{BB962C8B-B14F-4D97-AF65-F5344CB8AC3E}">
        <p14:creationId xmlns:p14="http://schemas.microsoft.com/office/powerpoint/2010/main" val="11045153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DAE06-69D2-C24F-8B08-3AE4F24EA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success stories</a:t>
            </a:r>
          </a:p>
          <a:p>
            <a:r>
              <a:rPr lang="en-US" dirty="0"/>
              <a:t>Why?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9A1B7A-9F88-0E47-BA59-EE46144C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1646-8057-BB47-8342-45622351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E7E5C-6433-8141-AD4A-33CB9077A280}"/>
              </a:ext>
            </a:extLst>
          </p:cNvPr>
          <p:cNvSpPr txBox="1"/>
          <p:nvPr/>
        </p:nvSpPr>
        <p:spPr>
          <a:xfrm>
            <a:off x="1970690" y="1625600"/>
            <a:ext cx="428482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Goroutines vs threads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000000"/>
                </a:solidFill>
              </a:rPr>
              <a:t>“go” keyword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  <a:p>
            <a:pPr marL="457200" indent="-457200" algn="l" rtl="0" latinLnBrk="1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Channels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E4D86-901B-0041-9D9E-995A59DEE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193" y="2713075"/>
            <a:ext cx="6079734" cy="4647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C3912-EEBD-E84B-973A-023EBC2F7991}"/>
              </a:ext>
            </a:extLst>
          </p:cNvPr>
          <p:cNvSpPr txBox="1"/>
          <p:nvPr/>
        </p:nvSpPr>
        <p:spPr>
          <a:xfrm>
            <a:off x="9273971" y="7360353"/>
            <a:ext cx="5203348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200" dirty="0"/>
              <a:t>https://</a:t>
            </a:r>
            <a:r>
              <a:rPr lang="en-US" sz="1200" dirty="0" err="1"/>
              <a:t>stackoverflow.com</a:t>
            </a:r>
            <a:r>
              <a:rPr lang="en-US" sz="1200" dirty="0"/>
              <a:t>/questions/39826692/what-are-</a:t>
            </a:r>
            <a:r>
              <a:rPr lang="en-US" sz="1200" dirty="0" err="1"/>
              <a:t>golang</a:t>
            </a:r>
            <a:r>
              <a:rPr lang="en-US" sz="1200" dirty="0"/>
              <a:t>-channels-used-for​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F81B1-32F5-1141-A262-DAEB574253F5}"/>
              </a:ext>
            </a:extLst>
          </p:cNvPr>
          <p:cNvSpPr txBox="1"/>
          <p:nvPr/>
        </p:nvSpPr>
        <p:spPr>
          <a:xfrm>
            <a:off x="1970690" y="3949238"/>
            <a:ext cx="730328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dirty="0">
                <a:solidFill>
                  <a:srgbClr val="000000"/>
                </a:solidFill>
              </a:rPr>
              <a:t>“Do not communicate by sharing memory; </a:t>
            </a:r>
          </a:p>
          <a:p>
            <a:pPr rtl="0" latinLnBrk="1" hangingPunct="0"/>
            <a:r>
              <a:rPr lang="en-US" dirty="0">
                <a:solidFill>
                  <a:srgbClr val="000000"/>
                </a:solidFill>
              </a:rPr>
              <a:t>instead, share memory by communicating”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967222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F3E568-7825-504D-8E28-4E057B824E0D}"/>
              </a:ext>
            </a:extLst>
          </p:cNvPr>
          <p:cNvSpPr txBox="1"/>
          <p:nvPr/>
        </p:nvSpPr>
        <p:spPr>
          <a:xfrm>
            <a:off x="3260646" y="2384796"/>
            <a:ext cx="1085233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b="1" dirty="0">
                <a:solidFill>
                  <a:srgbClr val="000000"/>
                </a:solidFill>
              </a:rPr>
              <a:t>Stability and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0" b="1" dirty="0">
                <a:solidFill>
                  <a:srgbClr val="000000"/>
                </a:solidFill>
              </a:rPr>
              <a:t> development</a:t>
            </a:r>
            <a:endParaRPr kumimoji="0" lang="en-US" sz="1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2588661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1C6C-A8A9-1545-B793-0BD815B3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and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5A962-33EC-1747-84F1-42FD7AF22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99" y="1625600"/>
            <a:ext cx="8662791" cy="65442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4F17A5-30B1-6A47-9F25-6529DC2EBA84}"/>
              </a:ext>
            </a:extLst>
          </p:cNvPr>
          <p:cNvSpPr txBox="1"/>
          <p:nvPr/>
        </p:nvSpPr>
        <p:spPr>
          <a:xfrm>
            <a:off x="4610499" y="8169887"/>
            <a:ext cx="218649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200" dirty="0"/>
              <a:t>https://</a:t>
            </a:r>
            <a:r>
              <a:rPr lang="en-US" sz="1200" dirty="0" err="1"/>
              <a:t>golang.org</a:t>
            </a:r>
            <a:r>
              <a:rPr lang="en-US" sz="1200" dirty="0"/>
              <a:t>/doc/go1compat​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828945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1C6C-A8A9-1545-B793-0BD815B3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and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7E817-3749-D141-9FC3-99764BC32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10" y="1546520"/>
            <a:ext cx="7151370" cy="66280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9F4413-B1BA-2E43-9C4F-64B37096A5B8}"/>
              </a:ext>
            </a:extLst>
          </p:cNvPr>
          <p:cNvSpPr/>
          <p:nvPr/>
        </p:nvSpPr>
        <p:spPr>
          <a:xfrm>
            <a:off x="5366209" y="8174619"/>
            <a:ext cx="2701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1200" dirty="0"/>
              <a:t>https://</a:t>
            </a:r>
            <a:r>
              <a:rPr lang="en-US" sz="1200" dirty="0" err="1"/>
              <a:t>golang.org</a:t>
            </a:r>
            <a:r>
              <a:rPr lang="en-US" sz="1200" dirty="0"/>
              <a:t>/doc/</a:t>
            </a:r>
            <a:r>
              <a:rPr lang="en-US" sz="1200" dirty="0" err="1"/>
              <a:t>devel</a:t>
            </a:r>
            <a:r>
              <a:rPr lang="en-US" sz="1200" dirty="0"/>
              <a:t>/</a:t>
            </a:r>
            <a:r>
              <a:rPr lang="en-US" sz="1200" dirty="0" err="1"/>
              <a:t>release.html</a:t>
            </a:r>
            <a:r>
              <a:rPr lang="en-US" sz="1200" dirty="0"/>
              <a:t>​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697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1C6C-A8A9-1545-B793-0BD815B3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and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3E6D5-C6E2-D543-9466-A04181277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08" y="1625600"/>
            <a:ext cx="12323174" cy="6449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B8EB34-8E70-5043-A9C5-5DE4EB854D37}"/>
              </a:ext>
            </a:extLst>
          </p:cNvPr>
          <p:cNvSpPr txBox="1"/>
          <p:nvPr/>
        </p:nvSpPr>
        <p:spPr>
          <a:xfrm>
            <a:off x="2780308" y="8074728"/>
            <a:ext cx="392094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200" dirty="0"/>
              <a:t>https://</a:t>
            </a:r>
            <a:r>
              <a:rPr lang="en-US" sz="1200" dirty="0" err="1"/>
              <a:t>twitter.com</a:t>
            </a:r>
            <a:r>
              <a:rPr lang="en-US" sz="1200" dirty="0"/>
              <a:t>/</a:t>
            </a:r>
            <a:r>
              <a:rPr lang="en-US" sz="1200" dirty="0" err="1"/>
              <a:t>brianhatfield</a:t>
            </a:r>
            <a:r>
              <a:rPr lang="en-US" sz="1200" dirty="0"/>
              <a:t>/status/767812346760859648​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274F0-0B1A-FC43-A37E-808A96F42D7F}"/>
              </a:ext>
            </a:extLst>
          </p:cNvPr>
          <p:cNvSpPr txBox="1"/>
          <p:nvPr/>
        </p:nvSpPr>
        <p:spPr>
          <a:xfrm>
            <a:off x="12616945" y="4160641"/>
            <a:ext cx="12471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Go 1.5</a:t>
            </a:r>
          </a:p>
        </p:txBody>
      </p:sp>
    </p:spTree>
    <p:extLst>
      <p:ext uri="{BB962C8B-B14F-4D97-AF65-F5344CB8AC3E}">
        <p14:creationId xmlns:p14="http://schemas.microsoft.com/office/powerpoint/2010/main" val="10574699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1C6C-A8A9-1545-B793-0BD815B3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and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0066F-9321-7942-A0C5-72C6EEE8B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67" y="1625600"/>
            <a:ext cx="8813655" cy="6494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84B569-E5E1-D348-8B87-A8ACEAF6C867}"/>
              </a:ext>
            </a:extLst>
          </p:cNvPr>
          <p:cNvSpPr txBox="1"/>
          <p:nvPr/>
        </p:nvSpPr>
        <p:spPr>
          <a:xfrm>
            <a:off x="9197089" y="4961342"/>
            <a:ext cx="124713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Go 1.6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9E73F-0830-B44F-9016-6871DAA97199}"/>
              </a:ext>
            </a:extLst>
          </p:cNvPr>
          <p:cNvSpPr txBox="1"/>
          <p:nvPr/>
        </p:nvSpPr>
        <p:spPr>
          <a:xfrm>
            <a:off x="4535067" y="8119872"/>
            <a:ext cx="392094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200" dirty="0"/>
              <a:t>https://</a:t>
            </a:r>
            <a:r>
              <a:rPr lang="en-US" sz="1200" dirty="0" err="1"/>
              <a:t>twitter.com</a:t>
            </a:r>
            <a:r>
              <a:rPr lang="en-US" sz="1200" dirty="0"/>
              <a:t>/</a:t>
            </a:r>
            <a:r>
              <a:rPr lang="en-US" sz="1200" dirty="0" err="1"/>
              <a:t>brianhatfield</a:t>
            </a:r>
            <a:r>
              <a:rPr lang="en-US" sz="1200" dirty="0"/>
              <a:t>/status/767812346760859648​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8949752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1C6C-A8A9-1545-B793-0BD815B3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and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B3A1F-305A-6C47-9D2D-D6C5EDB2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39" y="1625600"/>
            <a:ext cx="8922512" cy="6156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D25D68-8467-CA4A-B4E8-DDCC195A4863}"/>
              </a:ext>
            </a:extLst>
          </p:cNvPr>
          <p:cNvSpPr txBox="1"/>
          <p:nvPr/>
        </p:nvSpPr>
        <p:spPr>
          <a:xfrm>
            <a:off x="4480639" y="7957954"/>
            <a:ext cx="392094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200" dirty="0"/>
              <a:t>https://</a:t>
            </a:r>
            <a:r>
              <a:rPr lang="en-US" sz="1200" dirty="0" err="1"/>
              <a:t>twitter.com</a:t>
            </a:r>
            <a:r>
              <a:rPr lang="en-US" sz="1200" dirty="0"/>
              <a:t>/</a:t>
            </a:r>
            <a:r>
              <a:rPr lang="en-US" sz="1200" dirty="0" err="1"/>
              <a:t>brianhatfield</a:t>
            </a:r>
            <a:r>
              <a:rPr lang="en-US" sz="1200" dirty="0"/>
              <a:t>/status/767812346760859648​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672466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1C6C-A8A9-1545-B793-0BD815B3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and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B42D9-C4D7-1E44-A8AD-8161B2F8D018}"/>
              </a:ext>
            </a:extLst>
          </p:cNvPr>
          <p:cNvSpPr txBox="1"/>
          <p:nvPr/>
        </p:nvSpPr>
        <p:spPr>
          <a:xfrm>
            <a:off x="1970690" y="1625600"/>
            <a:ext cx="593752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Go 1.10 adds cache for test results</a:t>
            </a:r>
          </a:p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Terraform: 3min </a:t>
            </a:r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 40s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179993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B486-C00A-5E47-88B3-7D5C4F5B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1F258-156C-004D-A7EC-5B96C9AAFB58}"/>
              </a:ext>
            </a:extLst>
          </p:cNvPr>
          <p:cNvSpPr txBox="1"/>
          <p:nvPr/>
        </p:nvSpPr>
        <p:spPr>
          <a:xfrm>
            <a:off x="1970690" y="1630030"/>
            <a:ext cx="4829848" cy="4042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Go strengths: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Simplicity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000000"/>
                </a:solidFill>
              </a:rPr>
              <a:t>Great standard library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Concurrenc</a:t>
            </a:r>
            <a:r>
              <a:rPr lang="en-US" dirty="0">
                <a:solidFill>
                  <a:srgbClr val="000000"/>
                </a:solidFill>
              </a:rPr>
              <a:t>y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Stability and development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R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>
                <a:solidFill>
                  <a:srgbClr val="000000"/>
                </a:solidFill>
              </a:rPr>
              <a:t>But:</a:t>
            </a:r>
          </a:p>
          <a:p>
            <a:pPr marL="457200" marR="0" indent="-45720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rgbClr val="000000"/>
                </a:solidFill>
              </a:rPr>
              <a:t>No silver bullet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2572534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3ECDAD-203E-9745-915D-392556162AE5}"/>
              </a:ext>
            </a:extLst>
          </p:cNvPr>
          <p:cNvSpPr txBox="1"/>
          <p:nvPr/>
        </p:nvSpPr>
        <p:spPr>
          <a:xfrm>
            <a:off x="1990092" y="2616062"/>
            <a:ext cx="5515934" cy="3180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Thank you.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4000" dirty="0">
              <a:solidFill>
                <a:srgbClr val="000000"/>
              </a:solidFill>
            </a:endParaRPr>
          </a:p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Adam Szecowka</a:t>
            </a:r>
          </a:p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000000"/>
                </a:solidFill>
              </a:rPr>
              <a:t>SAP Labs Poland</a:t>
            </a:r>
          </a:p>
          <a:p>
            <a:pPr marL="0" marR="0" indent="0" algn="l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adam.szecowka@sap.com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182102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571AD-B23F-0F47-9B7A-232BFF62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Success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F2DAA-2E5C-E248-B98C-C0267E276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590" y="2692984"/>
            <a:ext cx="5812610" cy="290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415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571AD-B23F-0F47-9B7A-232BFF62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Success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8F6C5-156A-2147-BA0A-B503EF210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95" y="1936628"/>
            <a:ext cx="5080000" cy="2628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64990F-8A68-E94B-AFF8-8D142280406C}"/>
              </a:ext>
            </a:extLst>
          </p:cNvPr>
          <p:cNvSpPr txBox="1"/>
          <p:nvPr/>
        </p:nvSpPr>
        <p:spPr>
          <a:xfrm>
            <a:off x="3942129" y="5106353"/>
            <a:ext cx="999953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“k8s is an open-source system for automating deployment, </a:t>
            </a:r>
          </a:p>
          <a:p>
            <a:pPr marL="0" marR="0" indent="0" algn="ctr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scaling and management of containerized applications”</a:t>
            </a:r>
          </a:p>
        </p:txBody>
      </p:sp>
    </p:spTree>
    <p:extLst>
      <p:ext uri="{BB962C8B-B14F-4D97-AF65-F5344CB8AC3E}">
        <p14:creationId xmlns:p14="http://schemas.microsoft.com/office/powerpoint/2010/main" val="11805124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571AD-B23F-0F47-9B7A-232BFF62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Success Stories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F99E4-E96B-404E-B5B0-824FC4EB7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67" y="1100777"/>
            <a:ext cx="6536328" cy="3921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11C0EA-F729-C443-8799-0123CF5B7CC4}"/>
              </a:ext>
            </a:extLst>
          </p:cNvPr>
          <p:cNvSpPr txBox="1"/>
          <p:nvPr/>
        </p:nvSpPr>
        <p:spPr>
          <a:xfrm>
            <a:off x="2884704" y="5261684"/>
            <a:ext cx="1212351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CF – the cloud application platform.</a:t>
            </a:r>
          </a:p>
          <a:p>
            <a:pPr marL="0" marR="0" indent="0" defTabSz="5461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CF makes it faster and easier to build, test, deploy and scale applications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53905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E8EA9-45E8-1441-AC9E-5DE805E0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Success Stories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2CA4A-1EB7-5140-8F2D-ACC62AA90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23" y="1967871"/>
            <a:ext cx="7169544" cy="2660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41FFA1-096D-7E42-B468-9E47794C0A01}"/>
              </a:ext>
            </a:extLst>
          </p:cNvPr>
          <p:cNvSpPr txBox="1"/>
          <p:nvPr/>
        </p:nvSpPr>
        <p:spPr>
          <a:xfrm>
            <a:off x="3421954" y="4455863"/>
            <a:ext cx="11039882" cy="2072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dirty="0"/>
              <a:t>“</a:t>
            </a:r>
            <a:r>
              <a:rPr lang="en-US" dirty="0" err="1"/>
              <a:t>InfluxDB</a:t>
            </a:r>
            <a:r>
              <a:rPr lang="en-US" dirty="0"/>
              <a:t> is meant to be used as a backing store for any use case </a:t>
            </a:r>
          </a:p>
          <a:p>
            <a:pPr rtl="0" latinLnBrk="1" hangingPunct="0"/>
            <a:r>
              <a:rPr lang="en-US" dirty="0"/>
              <a:t>involving large amounts of timestamped data, </a:t>
            </a:r>
          </a:p>
          <a:p>
            <a:pPr rtl="0" latinLnBrk="1" hangingPunct="0"/>
            <a:r>
              <a:rPr lang="en-US" dirty="0"/>
              <a:t>including DevOps monitoring, application metrics, </a:t>
            </a:r>
          </a:p>
          <a:p>
            <a:pPr rtl="0" latinLnBrk="1" hangingPunct="0"/>
            <a:r>
              <a:rPr lang="en-US" dirty="0"/>
              <a:t>IoT sensor data, and real-time analytic”</a:t>
            </a:r>
            <a:r>
              <a:rPr lang="pl-PL" dirty="0"/>
              <a:t> 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892042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E8EA9-45E8-1441-AC9E-5DE805E0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Success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9F3E9-DE64-4449-A219-3B68A0151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82" y="2086406"/>
            <a:ext cx="5454225" cy="1947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359B10-27C7-AD49-BE6C-A89EA5B76988}"/>
              </a:ext>
            </a:extLst>
          </p:cNvPr>
          <p:cNvSpPr txBox="1"/>
          <p:nvPr/>
        </p:nvSpPr>
        <p:spPr>
          <a:xfrm>
            <a:off x="4822176" y="4495150"/>
            <a:ext cx="823943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dirty="0" err="1"/>
              <a:t>etcd</a:t>
            </a:r>
            <a:r>
              <a:rPr lang="en-US" dirty="0"/>
              <a:t> is a distributed reliable key-value store </a:t>
            </a:r>
          </a:p>
          <a:p>
            <a:pPr rtl="0" latinLnBrk="1" hangingPunct="0"/>
            <a:r>
              <a:rPr lang="en-US" dirty="0"/>
              <a:t>for the most critical data of a distributed system</a:t>
            </a:r>
            <a:r>
              <a:rPr lang="pl-PL" dirty="0"/>
              <a:t> 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029902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FE8EA9-45E8-1441-AC9E-5DE805E0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Success Stories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E429AE-EA7D-2548-B8EB-8EFBBAC6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28" y="2411367"/>
            <a:ext cx="6973062" cy="16977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D39A2-F85F-B946-9E45-7C251889650B}"/>
              </a:ext>
            </a:extLst>
          </p:cNvPr>
          <p:cNvSpPr txBox="1"/>
          <p:nvPr/>
        </p:nvSpPr>
        <p:spPr>
          <a:xfrm>
            <a:off x="2380002" y="4304839"/>
            <a:ext cx="1312378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dirty="0"/>
              <a:t> NATS Server is a simple, high performance open source messaging system</a:t>
            </a:r>
          </a:p>
          <a:p>
            <a:pPr rtl="0" latinLnBrk="1" hangingPunct="0"/>
            <a:r>
              <a:rPr lang="en-US" dirty="0"/>
              <a:t> for cloud native applications, IoT messaging, and microservices architectures</a:t>
            </a:r>
            <a:r>
              <a:rPr lang="pl-PL" dirty="0"/>
              <a:t> 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478433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4D419E-1FD4-E443-A54F-535931212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Success Stories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5DF9C-A748-EC44-BFDB-DF8CCFA97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48" y="4615403"/>
            <a:ext cx="5878713" cy="2553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B08F6-5FD1-694E-8D89-46FB91450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505" y="1953848"/>
            <a:ext cx="3431405" cy="1773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DC1ED-4302-EA40-BCC7-9A04CD259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884" y="1796614"/>
            <a:ext cx="3932762" cy="2222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8D6178-1F37-5F4D-B016-2FB5C5DD5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78" y="5072230"/>
            <a:ext cx="5215466" cy="155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71417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 Bold"/>
        <a:ea typeface="Arial Bold"/>
        <a:cs typeface="Arial Bold"/>
      </a:majorFont>
      <a:minorFont>
        <a:latin typeface="Arial Bold"/>
        <a:ea typeface="Arial Bold"/>
        <a:cs typeface="Arial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 Bold"/>
        <a:ea typeface="Arial Bold"/>
        <a:cs typeface="Arial Bold"/>
      </a:majorFont>
      <a:minorFont>
        <a:latin typeface="Arial Bold"/>
        <a:ea typeface="Arial Bold"/>
        <a:cs typeface="Arial 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46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3273</TotalTime>
  <Words>759</Words>
  <Application>Microsoft Macintosh PowerPoint</Application>
  <PresentationFormat>Custom</PresentationFormat>
  <Paragraphs>128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Bold</vt:lpstr>
      <vt:lpstr>Gill Sans</vt:lpstr>
      <vt:lpstr>Lucida Grande</vt:lpstr>
      <vt:lpstr>Wingdings</vt:lpstr>
      <vt:lpstr>White</vt:lpstr>
      <vt:lpstr>Why Go?</vt:lpstr>
      <vt:lpstr>Agenda</vt:lpstr>
      <vt:lpstr>Go Success Stories</vt:lpstr>
      <vt:lpstr>Go Success Stories</vt:lpstr>
      <vt:lpstr>Go Success Stories</vt:lpstr>
      <vt:lpstr>Go Success Stories</vt:lpstr>
      <vt:lpstr>Go Success Stories</vt:lpstr>
      <vt:lpstr>Go Success Stories</vt:lpstr>
      <vt:lpstr>Go Success Stories</vt:lpstr>
      <vt:lpstr>Go Success Stories</vt:lpstr>
      <vt:lpstr>Why?</vt:lpstr>
      <vt:lpstr>Why?</vt:lpstr>
      <vt:lpstr>PowerPoint Presentation</vt:lpstr>
      <vt:lpstr>Simplicity</vt:lpstr>
      <vt:lpstr>PowerPoint Presentation</vt:lpstr>
      <vt:lpstr>Standard library - HTTP</vt:lpstr>
      <vt:lpstr>Standard library - Tests</vt:lpstr>
      <vt:lpstr>Standard library - Benchmarks</vt:lpstr>
      <vt:lpstr>PowerPoint Presentation</vt:lpstr>
      <vt:lpstr>Concurrency</vt:lpstr>
      <vt:lpstr>PowerPoint Presentation</vt:lpstr>
      <vt:lpstr>Stability and development</vt:lpstr>
      <vt:lpstr>Stability and development</vt:lpstr>
      <vt:lpstr>Stability and development</vt:lpstr>
      <vt:lpstr>Stability and development</vt:lpstr>
      <vt:lpstr>Stability and development</vt:lpstr>
      <vt:lpstr>Stability and development</vt:lpstr>
      <vt:lpstr>Summary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</dc:title>
  <dc:creator>Grzegorz</dc:creator>
  <cp:lastModifiedBy>Szecowka, Adam</cp:lastModifiedBy>
  <cp:revision>15</cp:revision>
  <dcterms:modified xsi:type="dcterms:W3CDTF">2018-06-20T18:06:02Z</dcterms:modified>
</cp:coreProperties>
</file>